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2" r:id="rId2"/>
    <p:sldId id="257" r:id="rId3"/>
    <p:sldId id="269" r:id="rId4"/>
    <p:sldId id="285" r:id="rId5"/>
    <p:sldId id="293" r:id="rId6"/>
    <p:sldId id="283" r:id="rId7"/>
    <p:sldId id="272" r:id="rId8"/>
    <p:sldId id="29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0A4DF3-8737-4A75-B927-246593C10518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A92E54-10B0-4001-86BD-74BB4801BB3E}">
      <dgm:prSet phldrT="[Текст]"/>
      <dgm:spPr/>
      <dgm:t>
        <a:bodyPr/>
        <a:lstStyle/>
        <a:p>
          <a:r>
            <a:rPr lang="ru-RU" dirty="0" smtClean="0"/>
            <a:t>РОДИТЕЛЬ </a:t>
          </a:r>
          <a:endParaRPr lang="ru-RU" dirty="0"/>
        </a:p>
      </dgm:t>
    </dgm:pt>
    <dgm:pt modelId="{F5BCB646-A8EC-4CC9-9E60-7CC9DAD7D5EF}" type="parTrans" cxnId="{C44C68FD-FA95-4A58-AE20-D2421BF44ED9}">
      <dgm:prSet/>
      <dgm:spPr/>
      <dgm:t>
        <a:bodyPr/>
        <a:lstStyle/>
        <a:p>
          <a:endParaRPr lang="ru-RU"/>
        </a:p>
      </dgm:t>
    </dgm:pt>
    <dgm:pt modelId="{FB5F03D3-57FF-40B4-AE7E-ABC80251D06F}" type="sibTrans" cxnId="{C44C68FD-FA95-4A58-AE20-D2421BF44ED9}">
      <dgm:prSet/>
      <dgm:spPr/>
      <dgm:t>
        <a:bodyPr/>
        <a:lstStyle/>
        <a:p>
          <a:endParaRPr lang="ru-RU"/>
        </a:p>
      </dgm:t>
    </dgm:pt>
    <dgm:pt modelId="{ACDDE5A4-30A4-48A9-81B2-4F4C8AD98F1D}">
      <dgm:prSet phldrT="[Текст]"/>
      <dgm:spPr/>
      <dgm:t>
        <a:bodyPr/>
        <a:lstStyle/>
        <a:p>
          <a:r>
            <a:rPr lang="ru-RU" dirty="0" smtClean="0"/>
            <a:t>ЛИЧНЫЙ БРЕНД </a:t>
          </a:r>
          <a:endParaRPr lang="ru-RU" dirty="0"/>
        </a:p>
      </dgm:t>
    </dgm:pt>
    <dgm:pt modelId="{76E130D0-DA40-49D4-9210-9493CCE0671B}" type="parTrans" cxnId="{6DFC5740-BEE1-4E78-98E9-AD0DCED5275B}">
      <dgm:prSet/>
      <dgm:spPr/>
      <dgm:t>
        <a:bodyPr/>
        <a:lstStyle/>
        <a:p>
          <a:endParaRPr lang="ru-RU"/>
        </a:p>
      </dgm:t>
    </dgm:pt>
    <dgm:pt modelId="{838978A0-AAB8-4178-A90A-601AB702DBFE}" type="sibTrans" cxnId="{6DFC5740-BEE1-4E78-98E9-AD0DCED5275B}">
      <dgm:prSet/>
      <dgm:spPr/>
      <dgm:t>
        <a:bodyPr/>
        <a:lstStyle/>
        <a:p>
          <a:endParaRPr lang="ru-RU"/>
        </a:p>
      </dgm:t>
    </dgm:pt>
    <dgm:pt modelId="{2E3557C9-512B-4349-A4E2-55081CF01397}">
      <dgm:prSet phldrT="[Текст]"/>
      <dgm:spPr/>
      <dgm:t>
        <a:bodyPr/>
        <a:lstStyle/>
        <a:p>
          <a:r>
            <a:rPr lang="ru-RU" dirty="0" smtClean="0"/>
            <a:t>КОММУНИКАТИВНАЯ КОМПЕТЕНЦИЯ</a:t>
          </a:r>
          <a:endParaRPr lang="ru-RU" dirty="0"/>
        </a:p>
      </dgm:t>
    </dgm:pt>
    <dgm:pt modelId="{51812140-DE78-47DF-8914-98EBFCD880CA}" type="parTrans" cxnId="{0AD6F7E4-3261-4064-83BF-5A246474563B}">
      <dgm:prSet/>
      <dgm:spPr/>
      <dgm:t>
        <a:bodyPr/>
        <a:lstStyle/>
        <a:p>
          <a:endParaRPr lang="ru-RU"/>
        </a:p>
      </dgm:t>
    </dgm:pt>
    <dgm:pt modelId="{443C0A6B-21C1-41D9-84AA-36995D759094}" type="sibTrans" cxnId="{0AD6F7E4-3261-4064-83BF-5A246474563B}">
      <dgm:prSet/>
      <dgm:spPr/>
      <dgm:t>
        <a:bodyPr/>
        <a:lstStyle/>
        <a:p>
          <a:endParaRPr lang="ru-RU"/>
        </a:p>
      </dgm:t>
    </dgm:pt>
    <dgm:pt modelId="{0A031315-CDF8-4A8B-8E70-446657DD4253}">
      <dgm:prSet phldrT="[Текст]"/>
      <dgm:spPr/>
      <dgm:t>
        <a:bodyPr/>
        <a:lstStyle/>
        <a:p>
          <a:r>
            <a:rPr lang="ru-RU" dirty="0" smtClean="0"/>
            <a:t>ЭФФЕКТИВНЫЕ КОММУНИКАЦИИ </a:t>
          </a:r>
          <a:endParaRPr lang="ru-RU" dirty="0"/>
        </a:p>
      </dgm:t>
    </dgm:pt>
    <dgm:pt modelId="{1F6AF712-8C62-4F8C-9D39-2C168D3DF437}" type="parTrans" cxnId="{7A27D2C2-A67C-4328-96AA-C597A99150B6}">
      <dgm:prSet/>
      <dgm:spPr/>
      <dgm:t>
        <a:bodyPr/>
        <a:lstStyle/>
        <a:p>
          <a:endParaRPr lang="ru-RU"/>
        </a:p>
      </dgm:t>
    </dgm:pt>
    <dgm:pt modelId="{9629AD58-28FF-4C49-9ED5-E2C6326FBC54}" type="sibTrans" cxnId="{7A27D2C2-A67C-4328-96AA-C597A99150B6}">
      <dgm:prSet/>
      <dgm:spPr/>
      <dgm:t>
        <a:bodyPr/>
        <a:lstStyle/>
        <a:p>
          <a:endParaRPr lang="ru-RU"/>
        </a:p>
      </dgm:t>
    </dgm:pt>
    <dgm:pt modelId="{6BA94A31-EDA1-4EFC-BAC9-EA1F3D05CB7F}">
      <dgm:prSet phldrT="[Текст]"/>
      <dgm:spPr/>
      <dgm:t>
        <a:bodyPr/>
        <a:lstStyle/>
        <a:p>
          <a:r>
            <a:rPr lang="ru-RU" dirty="0" smtClean="0"/>
            <a:t>ЗДОРОВАЯ МОТИВАЦИЯ</a:t>
          </a:r>
          <a:endParaRPr lang="ru-RU" dirty="0"/>
        </a:p>
      </dgm:t>
    </dgm:pt>
    <dgm:pt modelId="{4EAC1034-1E5F-4B78-9C31-8E2AF7093E9A}" type="parTrans" cxnId="{D19ABC81-F165-4C8B-A4B1-DD90E593DE00}">
      <dgm:prSet/>
      <dgm:spPr/>
      <dgm:t>
        <a:bodyPr/>
        <a:lstStyle/>
        <a:p>
          <a:endParaRPr lang="ru-RU"/>
        </a:p>
      </dgm:t>
    </dgm:pt>
    <dgm:pt modelId="{E8EAEEBC-926A-4E56-B6A5-9F42313DBC5C}" type="sibTrans" cxnId="{D19ABC81-F165-4C8B-A4B1-DD90E593DE00}">
      <dgm:prSet/>
      <dgm:spPr/>
      <dgm:t>
        <a:bodyPr/>
        <a:lstStyle/>
        <a:p>
          <a:endParaRPr lang="ru-RU"/>
        </a:p>
      </dgm:t>
    </dgm:pt>
    <dgm:pt modelId="{FE275A4A-31AA-4371-BBA3-B7B4F5515B7C}">
      <dgm:prSet phldrT="[Текст]"/>
      <dgm:spPr/>
      <dgm:t>
        <a:bodyPr/>
        <a:lstStyle/>
        <a:p>
          <a:r>
            <a:rPr lang="en-US" dirty="0" smtClean="0"/>
            <a:t>SELF \ SOF SKILLS</a:t>
          </a:r>
          <a:endParaRPr lang="ru-RU" dirty="0"/>
        </a:p>
      </dgm:t>
    </dgm:pt>
    <dgm:pt modelId="{EB6EF75C-B413-4C2F-BAD0-C3439D4D254A}" type="parTrans" cxnId="{635DB8B6-09A9-4330-8F44-E8D463838C59}">
      <dgm:prSet/>
      <dgm:spPr/>
      <dgm:t>
        <a:bodyPr/>
        <a:lstStyle/>
        <a:p>
          <a:endParaRPr lang="ru-RU"/>
        </a:p>
      </dgm:t>
    </dgm:pt>
    <dgm:pt modelId="{0A86AD84-4D1F-45E6-934B-AB3205E9524D}" type="sibTrans" cxnId="{635DB8B6-09A9-4330-8F44-E8D463838C59}">
      <dgm:prSet/>
      <dgm:spPr/>
      <dgm:t>
        <a:bodyPr/>
        <a:lstStyle/>
        <a:p>
          <a:endParaRPr lang="ru-RU"/>
        </a:p>
      </dgm:t>
    </dgm:pt>
    <dgm:pt modelId="{2C24FAAF-04DB-450B-A87B-7C792E5EF815}">
      <dgm:prSet phldrT="[Текст]"/>
      <dgm:spPr/>
      <dgm:t>
        <a:bodyPr/>
        <a:lstStyle/>
        <a:p>
          <a:endParaRPr lang="ru-RU" dirty="0"/>
        </a:p>
      </dgm:t>
    </dgm:pt>
    <dgm:pt modelId="{6F8686A4-5BD3-48B6-9257-45C5CA367592}" type="parTrans" cxnId="{7D42A4A2-65A1-44CE-8E0B-65C7B693670B}">
      <dgm:prSet/>
      <dgm:spPr/>
      <dgm:t>
        <a:bodyPr/>
        <a:lstStyle/>
        <a:p>
          <a:endParaRPr lang="ru-RU"/>
        </a:p>
      </dgm:t>
    </dgm:pt>
    <dgm:pt modelId="{ACC3CAAA-8298-40A9-8929-4B998FA563F4}" type="sibTrans" cxnId="{7D42A4A2-65A1-44CE-8E0B-65C7B693670B}">
      <dgm:prSet/>
      <dgm:spPr/>
      <dgm:t>
        <a:bodyPr/>
        <a:lstStyle/>
        <a:p>
          <a:endParaRPr lang="ru-RU"/>
        </a:p>
      </dgm:t>
    </dgm:pt>
    <dgm:pt modelId="{B18CD9EB-976F-4CC7-9D97-EE776D3DEE9C}" type="pres">
      <dgm:prSet presAssocID="{840A4DF3-8737-4A75-B927-246593C1051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9ED16D3-8012-430A-B752-85DC643777EF}" type="pres">
      <dgm:prSet presAssocID="{840A4DF3-8737-4A75-B927-246593C10518}" presName="tSp" presStyleCnt="0"/>
      <dgm:spPr/>
    </dgm:pt>
    <dgm:pt modelId="{EB295C22-B7F1-4134-8BA4-A596C9D755C9}" type="pres">
      <dgm:prSet presAssocID="{840A4DF3-8737-4A75-B927-246593C10518}" presName="bSp" presStyleCnt="0"/>
      <dgm:spPr/>
    </dgm:pt>
    <dgm:pt modelId="{9F514980-FE8B-47B8-BC6F-048626F2B9AC}" type="pres">
      <dgm:prSet presAssocID="{840A4DF3-8737-4A75-B927-246593C10518}" presName="process" presStyleCnt="0"/>
      <dgm:spPr/>
    </dgm:pt>
    <dgm:pt modelId="{218D59A7-A36B-4FE9-ADD2-E928672CECB0}" type="pres">
      <dgm:prSet presAssocID="{21A92E54-10B0-4001-86BD-74BB4801BB3E}" presName="composite1" presStyleCnt="0"/>
      <dgm:spPr/>
    </dgm:pt>
    <dgm:pt modelId="{F48525D0-B495-4FB1-AAFB-649674E820AE}" type="pres">
      <dgm:prSet presAssocID="{21A92E54-10B0-4001-86BD-74BB4801BB3E}" presName="dummyNode1" presStyleLbl="node1" presStyleIdx="0" presStyleCnt="2"/>
      <dgm:spPr/>
    </dgm:pt>
    <dgm:pt modelId="{A419A35C-4F1B-491B-B916-A71615D4EB14}" type="pres">
      <dgm:prSet presAssocID="{21A92E54-10B0-4001-86BD-74BB4801BB3E}" presName="childNode1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3BF3B-B35E-4BDF-A87D-DC959FE38D48}" type="pres">
      <dgm:prSet presAssocID="{21A92E54-10B0-4001-86BD-74BB4801BB3E}" presName="childNode1tx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9272E8-B513-44C0-AD13-60A2F22F9518}" type="pres">
      <dgm:prSet presAssocID="{21A92E54-10B0-4001-86BD-74BB4801BB3E}" presName="parentNode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F7959C-1396-4CA3-8038-2AAA7199E8C3}" type="pres">
      <dgm:prSet presAssocID="{21A92E54-10B0-4001-86BD-74BB4801BB3E}" presName="connSite1" presStyleCnt="0"/>
      <dgm:spPr/>
    </dgm:pt>
    <dgm:pt modelId="{5B37CF14-EAA4-4E6E-AD9B-87539F1211FE}" type="pres">
      <dgm:prSet presAssocID="{FB5F03D3-57FF-40B4-AE7E-ABC80251D06F}" presName="Name9" presStyleLbl="sibTrans2D1" presStyleIdx="0" presStyleCnt="1"/>
      <dgm:spPr/>
      <dgm:t>
        <a:bodyPr/>
        <a:lstStyle/>
        <a:p>
          <a:endParaRPr lang="ru-RU"/>
        </a:p>
      </dgm:t>
    </dgm:pt>
    <dgm:pt modelId="{33BF855B-FF89-44C3-BB10-83D28898BA8C}" type="pres">
      <dgm:prSet presAssocID="{2E3557C9-512B-4349-A4E2-55081CF01397}" presName="composite2" presStyleCnt="0"/>
      <dgm:spPr/>
    </dgm:pt>
    <dgm:pt modelId="{9D38944F-689B-45F0-81E3-049973E1BE9B}" type="pres">
      <dgm:prSet presAssocID="{2E3557C9-512B-4349-A4E2-55081CF01397}" presName="dummyNode2" presStyleLbl="node1" presStyleIdx="0" presStyleCnt="2"/>
      <dgm:spPr/>
    </dgm:pt>
    <dgm:pt modelId="{7BB108FF-9D16-415D-9A27-8099A697B747}" type="pres">
      <dgm:prSet presAssocID="{2E3557C9-512B-4349-A4E2-55081CF01397}" presName="childNode2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D76E86-3156-4729-B460-2353333C6FD9}" type="pres">
      <dgm:prSet presAssocID="{2E3557C9-512B-4349-A4E2-55081CF01397}" presName="childNode2tx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D60EC9-BADB-4838-8CD0-B9E9B90F75C2}" type="pres">
      <dgm:prSet presAssocID="{2E3557C9-512B-4349-A4E2-55081CF01397}" presName="parentNode2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782074-5966-4B9E-AEF3-CE1C9610BAC2}" type="pres">
      <dgm:prSet presAssocID="{2E3557C9-512B-4349-A4E2-55081CF01397}" presName="connSite2" presStyleCnt="0"/>
      <dgm:spPr/>
    </dgm:pt>
  </dgm:ptLst>
  <dgm:cxnLst>
    <dgm:cxn modelId="{7D42A4A2-65A1-44CE-8E0B-65C7B693670B}" srcId="{2E3557C9-512B-4349-A4E2-55081CF01397}" destId="{2C24FAAF-04DB-450B-A87B-7C792E5EF815}" srcOrd="0" destOrd="0" parTransId="{6F8686A4-5BD3-48B6-9257-45C5CA367592}" sibTransId="{ACC3CAAA-8298-40A9-8929-4B998FA563F4}"/>
    <dgm:cxn modelId="{3C6F4809-6F53-4C84-8F4C-0360576FF115}" type="presOf" srcId="{ACDDE5A4-30A4-48A9-81B2-4F4C8AD98F1D}" destId="{A419A35C-4F1B-491B-B916-A71615D4EB14}" srcOrd="0" destOrd="1" presId="urn:microsoft.com/office/officeart/2005/8/layout/hProcess4"/>
    <dgm:cxn modelId="{A3A95D2E-242C-47F8-96F8-2E0C2FA190B6}" type="presOf" srcId="{6BA94A31-EDA1-4EFC-BAC9-EA1F3D05CB7F}" destId="{A419A35C-4F1B-491B-B916-A71615D4EB14}" srcOrd="0" destOrd="2" presId="urn:microsoft.com/office/officeart/2005/8/layout/hProcess4"/>
    <dgm:cxn modelId="{3DA62AD8-1F74-4CB9-8B6E-0B026016DD61}" type="presOf" srcId="{FE275A4A-31AA-4371-BBA3-B7B4F5515B7C}" destId="{A419A35C-4F1B-491B-B916-A71615D4EB14}" srcOrd="0" destOrd="0" presId="urn:microsoft.com/office/officeart/2005/8/layout/hProcess4"/>
    <dgm:cxn modelId="{545BD209-A7FA-494A-9BFE-8BB69090DA32}" type="presOf" srcId="{2C24FAAF-04DB-450B-A87B-7C792E5EF815}" destId="{6AD76E86-3156-4729-B460-2353333C6FD9}" srcOrd="1" destOrd="0" presId="urn:microsoft.com/office/officeart/2005/8/layout/hProcess4"/>
    <dgm:cxn modelId="{2C2D8290-4BDB-4B01-83FF-8F37B10CBDA5}" type="presOf" srcId="{2C24FAAF-04DB-450B-A87B-7C792E5EF815}" destId="{7BB108FF-9D16-415D-9A27-8099A697B747}" srcOrd="0" destOrd="0" presId="urn:microsoft.com/office/officeart/2005/8/layout/hProcess4"/>
    <dgm:cxn modelId="{59E1C506-86F2-4EBD-BBCE-38E46D8342FF}" type="presOf" srcId="{21A92E54-10B0-4001-86BD-74BB4801BB3E}" destId="{629272E8-B513-44C0-AD13-60A2F22F9518}" srcOrd="0" destOrd="0" presId="urn:microsoft.com/office/officeart/2005/8/layout/hProcess4"/>
    <dgm:cxn modelId="{7B8A7D8A-AE8C-4273-B954-7CCEA9373BAE}" type="presOf" srcId="{FE275A4A-31AA-4371-BBA3-B7B4F5515B7C}" destId="{D643BF3B-B35E-4BDF-A87D-DC959FE38D48}" srcOrd="1" destOrd="0" presId="urn:microsoft.com/office/officeart/2005/8/layout/hProcess4"/>
    <dgm:cxn modelId="{C263150A-220A-45E9-9DA6-27A44B6101E2}" type="presOf" srcId="{0A031315-CDF8-4A8B-8E70-446657DD4253}" destId="{6AD76E86-3156-4729-B460-2353333C6FD9}" srcOrd="1" destOrd="1" presId="urn:microsoft.com/office/officeart/2005/8/layout/hProcess4"/>
    <dgm:cxn modelId="{41F44731-65E2-4425-9CA7-BC0BC323CAC8}" type="presOf" srcId="{6BA94A31-EDA1-4EFC-BAC9-EA1F3D05CB7F}" destId="{D643BF3B-B35E-4BDF-A87D-DC959FE38D48}" srcOrd="1" destOrd="2" presId="urn:microsoft.com/office/officeart/2005/8/layout/hProcess4"/>
    <dgm:cxn modelId="{3DA254A0-3AEA-4380-AF58-DA3E44196244}" type="presOf" srcId="{2E3557C9-512B-4349-A4E2-55081CF01397}" destId="{65D60EC9-BADB-4838-8CD0-B9E9B90F75C2}" srcOrd="0" destOrd="0" presId="urn:microsoft.com/office/officeart/2005/8/layout/hProcess4"/>
    <dgm:cxn modelId="{6DFC5740-BEE1-4E78-98E9-AD0DCED5275B}" srcId="{21A92E54-10B0-4001-86BD-74BB4801BB3E}" destId="{ACDDE5A4-30A4-48A9-81B2-4F4C8AD98F1D}" srcOrd="1" destOrd="0" parTransId="{76E130D0-DA40-49D4-9210-9493CCE0671B}" sibTransId="{838978A0-AAB8-4178-A90A-601AB702DBFE}"/>
    <dgm:cxn modelId="{266053F1-BE31-4FBB-B3A6-5175645118D2}" type="presOf" srcId="{FB5F03D3-57FF-40B4-AE7E-ABC80251D06F}" destId="{5B37CF14-EAA4-4E6E-AD9B-87539F1211FE}" srcOrd="0" destOrd="0" presId="urn:microsoft.com/office/officeart/2005/8/layout/hProcess4"/>
    <dgm:cxn modelId="{C44C68FD-FA95-4A58-AE20-D2421BF44ED9}" srcId="{840A4DF3-8737-4A75-B927-246593C10518}" destId="{21A92E54-10B0-4001-86BD-74BB4801BB3E}" srcOrd="0" destOrd="0" parTransId="{F5BCB646-A8EC-4CC9-9E60-7CC9DAD7D5EF}" sibTransId="{FB5F03D3-57FF-40B4-AE7E-ABC80251D06F}"/>
    <dgm:cxn modelId="{7A27D2C2-A67C-4328-96AA-C597A99150B6}" srcId="{2E3557C9-512B-4349-A4E2-55081CF01397}" destId="{0A031315-CDF8-4A8B-8E70-446657DD4253}" srcOrd="1" destOrd="0" parTransId="{1F6AF712-8C62-4F8C-9D39-2C168D3DF437}" sibTransId="{9629AD58-28FF-4C49-9ED5-E2C6326FBC54}"/>
    <dgm:cxn modelId="{D19ABC81-F165-4C8B-A4B1-DD90E593DE00}" srcId="{21A92E54-10B0-4001-86BD-74BB4801BB3E}" destId="{6BA94A31-EDA1-4EFC-BAC9-EA1F3D05CB7F}" srcOrd="2" destOrd="0" parTransId="{4EAC1034-1E5F-4B78-9C31-8E2AF7093E9A}" sibTransId="{E8EAEEBC-926A-4E56-B6A5-9F42313DBC5C}"/>
    <dgm:cxn modelId="{677F08C3-6530-4AC2-AE56-612293BF28DA}" type="presOf" srcId="{ACDDE5A4-30A4-48A9-81B2-4F4C8AD98F1D}" destId="{D643BF3B-B35E-4BDF-A87D-DC959FE38D48}" srcOrd="1" destOrd="1" presId="urn:microsoft.com/office/officeart/2005/8/layout/hProcess4"/>
    <dgm:cxn modelId="{0AD6F7E4-3261-4064-83BF-5A246474563B}" srcId="{840A4DF3-8737-4A75-B927-246593C10518}" destId="{2E3557C9-512B-4349-A4E2-55081CF01397}" srcOrd="1" destOrd="0" parTransId="{51812140-DE78-47DF-8914-98EBFCD880CA}" sibTransId="{443C0A6B-21C1-41D9-84AA-36995D759094}"/>
    <dgm:cxn modelId="{B96C0239-8EB2-49C8-A466-DEA51DC0ACF9}" type="presOf" srcId="{840A4DF3-8737-4A75-B927-246593C10518}" destId="{B18CD9EB-976F-4CC7-9D97-EE776D3DEE9C}" srcOrd="0" destOrd="0" presId="urn:microsoft.com/office/officeart/2005/8/layout/hProcess4"/>
    <dgm:cxn modelId="{92CD2D58-1067-4D78-BD75-F45E79A1082E}" type="presOf" srcId="{0A031315-CDF8-4A8B-8E70-446657DD4253}" destId="{7BB108FF-9D16-415D-9A27-8099A697B747}" srcOrd="0" destOrd="1" presId="urn:microsoft.com/office/officeart/2005/8/layout/hProcess4"/>
    <dgm:cxn modelId="{635DB8B6-09A9-4330-8F44-E8D463838C59}" srcId="{21A92E54-10B0-4001-86BD-74BB4801BB3E}" destId="{FE275A4A-31AA-4371-BBA3-B7B4F5515B7C}" srcOrd="0" destOrd="0" parTransId="{EB6EF75C-B413-4C2F-BAD0-C3439D4D254A}" sibTransId="{0A86AD84-4D1F-45E6-934B-AB3205E9524D}"/>
    <dgm:cxn modelId="{EB1100CE-2D6E-4260-B137-07E241B22883}" type="presParOf" srcId="{B18CD9EB-976F-4CC7-9D97-EE776D3DEE9C}" destId="{E9ED16D3-8012-430A-B752-85DC643777EF}" srcOrd="0" destOrd="0" presId="urn:microsoft.com/office/officeart/2005/8/layout/hProcess4"/>
    <dgm:cxn modelId="{7656555E-6B12-4E4B-B977-FF34BFEF130F}" type="presParOf" srcId="{B18CD9EB-976F-4CC7-9D97-EE776D3DEE9C}" destId="{EB295C22-B7F1-4134-8BA4-A596C9D755C9}" srcOrd="1" destOrd="0" presId="urn:microsoft.com/office/officeart/2005/8/layout/hProcess4"/>
    <dgm:cxn modelId="{A857A425-A422-4BAC-98A6-3B47CB2EB85F}" type="presParOf" srcId="{B18CD9EB-976F-4CC7-9D97-EE776D3DEE9C}" destId="{9F514980-FE8B-47B8-BC6F-048626F2B9AC}" srcOrd="2" destOrd="0" presId="urn:microsoft.com/office/officeart/2005/8/layout/hProcess4"/>
    <dgm:cxn modelId="{2F1EA3EC-63E1-41FC-9C78-DEBC6CE1A3C3}" type="presParOf" srcId="{9F514980-FE8B-47B8-BC6F-048626F2B9AC}" destId="{218D59A7-A36B-4FE9-ADD2-E928672CECB0}" srcOrd="0" destOrd="0" presId="urn:microsoft.com/office/officeart/2005/8/layout/hProcess4"/>
    <dgm:cxn modelId="{58A9C913-ECC3-4DF8-AE47-B63FE1487576}" type="presParOf" srcId="{218D59A7-A36B-4FE9-ADD2-E928672CECB0}" destId="{F48525D0-B495-4FB1-AAFB-649674E820AE}" srcOrd="0" destOrd="0" presId="urn:microsoft.com/office/officeart/2005/8/layout/hProcess4"/>
    <dgm:cxn modelId="{4A340220-01B4-4B53-A5B9-1E0F73EB69FA}" type="presParOf" srcId="{218D59A7-A36B-4FE9-ADD2-E928672CECB0}" destId="{A419A35C-4F1B-491B-B916-A71615D4EB14}" srcOrd="1" destOrd="0" presId="urn:microsoft.com/office/officeart/2005/8/layout/hProcess4"/>
    <dgm:cxn modelId="{A6285B77-5A58-4EB7-94DB-0D0E0AF5EFD6}" type="presParOf" srcId="{218D59A7-A36B-4FE9-ADD2-E928672CECB0}" destId="{D643BF3B-B35E-4BDF-A87D-DC959FE38D48}" srcOrd="2" destOrd="0" presId="urn:microsoft.com/office/officeart/2005/8/layout/hProcess4"/>
    <dgm:cxn modelId="{782F5A6B-CC76-4E62-889D-A79A13344BDF}" type="presParOf" srcId="{218D59A7-A36B-4FE9-ADD2-E928672CECB0}" destId="{629272E8-B513-44C0-AD13-60A2F22F9518}" srcOrd="3" destOrd="0" presId="urn:microsoft.com/office/officeart/2005/8/layout/hProcess4"/>
    <dgm:cxn modelId="{9E29930C-3927-4A2C-AE6C-AD87F3128B25}" type="presParOf" srcId="{218D59A7-A36B-4FE9-ADD2-E928672CECB0}" destId="{91F7959C-1396-4CA3-8038-2AAA7199E8C3}" srcOrd="4" destOrd="0" presId="urn:microsoft.com/office/officeart/2005/8/layout/hProcess4"/>
    <dgm:cxn modelId="{25E17ED0-34EE-46CF-9DF3-46CD28E3828D}" type="presParOf" srcId="{9F514980-FE8B-47B8-BC6F-048626F2B9AC}" destId="{5B37CF14-EAA4-4E6E-AD9B-87539F1211FE}" srcOrd="1" destOrd="0" presId="urn:microsoft.com/office/officeart/2005/8/layout/hProcess4"/>
    <dgm:cxn modelId="{A8AA15A0-DB15-4275-8D3D-170CD0293F5B}" type="presParOf" srcId="{9F514980-FE8B-47B8-BC6F-048626F2B9AC}" destId="{33BF855B-FF89-44C3-BB10-83D28898BA8C}" srcOrd="2" destOrd="0" presId="urn:microsoft.com/office/officeart/2005/8/layout/hProcess4"/>
    <dgm:cxn modelId="{595A8845-2197-4C46-A21B-592BC434889E}" type="presParOf" srcId="{33BF855B-FF89-44C3-BB10-83D28898BA8C}" destId="{9D38944F-689B-45F0-81E3-049973E1BE9B}" srcOrd="0" destOrd="0" presId="urn:microsoft.com/office/officeart/2005/8/layout/hProcess4"/>
    <dgm:cxn modelId="{FF103B61-FB30-4BAE-9C9D-5DE9EA4CBD48}" type="presParOf" srcId="{33BF855B-FF89-44C3-BB10-83D28898BA8C}" destId="{7BB108FF-9D16-415D-9A27-8099A697B747}" srcOrd="1" destOrd="0" presId="urn:microsoft.com/office/officeart/2005/8/layout/hProcess4"/>
    <dgm:cxn modelId="{6C8C04C2-8631-4110-932B-75E994197A3B}" type="presParOf" srcId="{33BF855B-FF89-44C3-BB10-83D28898BA8C}" destId="{6AD76E86-3156-4729-B460-2353333C6FD9}" srcOrd="2" destOrd="0" presId="urn:microsoft.com/office/officeart/2005/8/layout/hProcess4"/>
    <dgm:cxn modelId="{2FE4A0EC-CA55-4E57-B073-21E0A3135EFE}" type="presParOf" srcId="{33BF855B-FF89-44C3-BB10-83D28898BA8C}" destId="{65D60EC9-BADB-4838-8CD0-B9E9B90F75C2}" srcOrd="3" destOrd="0" presId="urn:microsoft.com/office/officeart/2005/8/layout/hProcess4"/>
    <dgm:cxn modelId="{23A12DC4-70E5-430B-8A16-BBDF2A9CEB3E}" type="presParOf" srcId="{33BF855B-FF89-44C3-BB10-83D28898BA8C}" destId="{82782074-5966-4B9E-AEF3-CE1C9610BAC2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330190-2B92-4B52-8B30-267DECF2247F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44DC51-D6AE-41AF-9310-C5176515DE8E}">
      <dgm:prSet phldrT="[Текст]"/>
      <dgm:spPr/>
      <dgm:t>
        <a:bodyPr/>
        <a:lstStyle/>
        <a:p>
          <a:r>
            <a:rPr lang="ru-RU" dirty="0" smtClean="0"/>
            <a:t>Открытые вопросы </a:t>
          </a:r>
          <a:endParaRPr lang="ru-RU" dirty="0"/>
        </a:p>
      </dgm:t>
    </dgm:pt>
    <dgm:pt modelId="{55CE9569-7C17-4E7F-A1BB-27329FDF792B}" type="parTrans" cxnId="{4979BFA9-C9D4-4E1C-A57B-E9C772FDAF80}">
      <dgm:prSet/>
      <dgm:spPr/>
      <dgm:t>
        <a:bodyPr/>
        <a:lstStyle/>
        <a:p>
          <a:endParaRPr lang="ru-RU"/>
        </a:p>
      </dgm:t>
    </dgm:pt>
    <dgm:pt modelId="{BB34095E-1F95-400F-BE90-BD79B842BED0}" type="sibTrans" cxnId="{4979BFA9-C9D4-4E1C-A57B-E9C772FDAF80}">
      <dgm:prSet/>
      <dgm:spPr/>
      <dgm:t>
        <a:bodyPr/>
        <a:lstStyle/>
        <a:p>
          <a:endParaRPr lang="ru-RU"/>
        </a:p>
      </dgm:t>
    </dgm:pt>
    <dgm:pt modelId="{8FA866BE-E6A4-4160-B5BA-0931F381DECE}">
      <dgm:prSet phldrT="[Текст]"/>
      <dgm:spPr/>
      <dgm:t>
        <a:bodyPr/>
        <a:lstStyle/>
        <a:p>
          <a:r>
            <a:rPr lang="ru-RU" dirty="0" smtClean="0"/>
            <a:t>Просьбы </a:t>
          </a:r>
          <a:endParaRPr lang="ru-RU" dirty="0"/>
        </a:p>
      </dgm:t>
    </dgm:pt>
    <dgm:pt modelId="{42267EB0-463B-45AD-9525-895AC9A02497}" type="parTrans" cxnId="{952493F9-24A9-4729-B7BE-77A66ADE012B}">
      <dgm:prSet/>
      <dgm:spPr/>
      <dgm:t>
        <a:bodyPr/>
        <a:lstStyle/>
        <a:p>
          <a:endParaRPr lang="ru-RU"/>
        </a:p>
      </dgm:t>
    </dgm:pt>
    <dgm:pt modelId="{64F8D119-31FD-4F69-931F-8A9872933C4F}" type="sibTrans" cxnId="{952493F9-24A9-4729-B7BE-77A66ADE012B}">
      <dgm:prSet/>
      <dgm:spPr/>
      <dgm:t>
        <a:bodyPr/>
        <a:lstStyle/>
        <a:p>
          <a:endParaRPr lang="ru-RU"/>
        </a:p>
      </dgm:t>
    </dgm:pt>
    <dgm:pt modelId="{C7705CE8-3F7D-441E-814A-A89D48128AB1}">
      <dgm:prSet phldrT="[Текст]"/>
      <dgm:spPr/>
      <dgm:t>
        <a:bodyPr/>
        <a:lstStyle/>
        <a:p>
          <a:r>
            <a:rPr lang="ru-RU" dirty="0" smtClean="0"/>
            <a:t>Предложения и помощь</a:t>
          </a:r>
          <a:endParaRPr lang="ru-RU" dirty="0"/>
        </a:p>
      </dgm:t>
    </dgm:pt>
    <dgm:pt modelId="{217A5A6F-B50C-40AE-803E-A2E82A674E20}" type="parTrans" cxnId="{F1EE3446-0EC9-4E2A-8097-D19A79C3D7CB}">
      <dgm:prSet/>
      <dgm:spPr/>
      <dgm:t>
        <a:bodyPr/>
        <a:lstStyle/>
        <a:p>
          <a:endParaRPr lang="ru-RU"/>
        </a:p>
      </dgm:t>
    </dgm:pt>
    <dgm:pt modelId="{4D8FC334-621E-48C9-959E-434A409D2FDF}" type="sibTrans" cxnId="{F1EE3446-0EC9-4E2A-8097-D19A79C3D7CB}">
      <dgm:prSet/>
      <dgm:spPr/>
      <dgm:t>
        <a:bodyPr/>
        <a:lstStyle/>
        <a:p>
          <a:endParaRPr lang="ru-RU"/>
        </a:p>
      </dgm:t>
    </dgm:pt>
    <dgm:pt modelId="{C4F06F81-7C4C-43AD-9F25-8FBC08A9FEE7}">
      <dgm:prSet phldrT="[Текст]"/>
      <dgm:spPr/>
      <dgm:t>
        <a:bodyPr/>
        <a:lstStyle/>
        <a:p>
          <a:r>
            <a:rPr lang="ru-RU" dirty="0" smtClean="0"/>
            <a:t>Одобрение </a:t>
          </a:r>
          <a:endParaRPr lang="ru-RU" dirty="0"/>
        </a:p>
      </dgm:t>
    </dgm:pt>
    <dgm:pt modelId="{25A34709-7280-430A-9CEB-9DB163B44284}" type="parTrans" cxnId="{C1D28920-5C21-41C9-8F32-81555762DF0E}">
      <dgm:prSet/>
      <dgm:spPr/>
      <dgm:t>
        <a:bodyPr/>
        <a:lstStyle/>
        <a:p>
          <a:endParaRPr lang="ru-RU"/>
        </a:p>
      </dgm:t>
    </dgm:pt>
    <dgm:pt modelId="{B6FEAAC3-B939-476E-81F5-D0049C338F4A}" type="sibTrans" cxnId="{C1D28920-5C21-41C9-8F32-81555762DF0E}">
      <dgm:prSet/>
      <dgm:spPr/>
      <dgm:t>
        <a:bodyPr/>
        <a:lstStyle/>
        <a:p>
          <a:endParaRPr lang="ru-RU"/>
        </a:p>
      </dgm:t>
    </dgm:pt>
    <dgm:pt modelId="{D2E5F8E6-91B1-40BE-8C18-DD4064EC1BAE}" type="pres">
      <dgm:prSet presAssocID="{E6330190-2B92-4B52-8B30-267DECF2247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44A457-1B2D-48B5-A718-CD8D774FC3A7}" type="pres">
      <dgm:prSet presAssocID="{B244DC51-D6AE-41AF-9310-C5176515DE8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9DF08A-B1C5-4360-8EF2-9DF8A04D9457}" type="pres">
      <dgm:prSet presAssocID="{BB34095E-1F95-400F-BE90-BD79B842BED0}" presName="sibTrans" presStyleCnt="0"/>
      <dgm:spPr/>
    </dgm:pt>
    <dgm:pt modelId="{88080535-E749-46D9-BC61-94364E8426B7}" type="pres">
      <dgm:prSet presAssocID="{8FA866BE-E6A4-4160-B5BA-0931F381DECE}" presName="node" presStyleLbl="node1" presStyleIdx="1" presStyleCnt="4" custLinFactNeighborX="-1175" custLinFactNeighborY="-76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B5D136-7317-4412-AA41-FF1346DAD01B}" type="pres">
      <dgm:prSet presAssocID="{64F8D119-31FD-4F69-931F-8A9872933C4F}" presName="sibTrans" presStyleCnt="0"/>
      <dgm:spPr/>
    </dgm:pt>
    <dgm:pt modelId="{A89AD522-2484-4579-A3BE-0FCAE84C8392}" type="pres">
      <dgm:prSet presAssocID="{C7705CE8-3F7D-441E-814A-A89D48128AB1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0804B1-3646-40FC-AAB1-6B2F826686E3}" type="pres">
      <dgm:prSet presAssocID="{4D8FC334-621E-48C9-959E-434A409D2FDF}" presName="sibTrans" presStyleCnt="0"/>
      <dgm:spPr/>
    </dgm:pt>
    <dgm:pt modelId="{525225C3-3483-4116-8B45-7FD05BF001BB}" type="pres">
      <dgm:prSet presAssocID="{C4F06F81-7C4C-43AD-9F25-8FBC08A9FEE7}" presName="node" presStyleLbl="node1" presStyleIdx="3" presStyleCnt="4" custLinFactNeighborX="-158" custLinFactNeighborY="-14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2493F9-24A9-4729-B7BE-77A66ADE012B}" srcId="{E6330190-2B92-4B52-8B30-267DECF2247F}" destId="{8FA866BE-E6A4-4160-B5BA-0931F381DECE}" srcOrd="1" destOrd="0" parTransId="{42267EB0-463B-45AD-9525-895AC9A02497}" sibTransId="{64F8D119-31FD-4F69-931F-8A9872933C4F}"/>
    <dgm:cxn modelId="{AE6E2B12-9CAF-47D7-828C-9ABD03CE3452}" type="presOf" srcId="{E6330190-2B92-4B52-8B30-267DECF2247F}" destId="{D2E5F8E6-91B1-40BE-8C18-DD4064EC1BAE}" srcOrd="0" destOrd="0" presId="urn:microsoft.com/office/officeart/2005/8/layout/default"/>
    <dgm:cxn modelId="{62985028-AD0F-4006-9890-73498151FABE}" type="presOf" srcId="{C4F06F81-7C4C-43AD-9F25-8FBC08A9FEE7}" destId="{525225C3-3483-4116-8B45-7FD05BF001BB}" srcOrd="0" destOrd="0" presId="urn:microsoft.com/office/officeart/2005/8/layout/default"/>
    <dgm:cxn modelId="{4979BFA9-C9D4-4E1C-A57B-E9C772FDAF80}" srcId="{E6330190-2B92-4B52-8B30-267DECF2247F}" destId="{B244DC51-D6AE-41AF-9310-C5176515DE8E}" srcOrd="0" destOrd="0" parTransId="{55CE9569-7C17-4E7F-A1BB-27329FDF792B}" sibTransId="{BB34095E-1F95-400F-BE90-BD79B842BED0}"/>
    <dgm:cxn modelId="{E6DBD20A-0CD5-4040-AFD2-D77821E052A0}" type="presOf" srcId="{8FA866BE-E6A4-4160-B5BA-0931F381DECE}" destId="{88080535-E749-46D9-BC61-94364E8426B7}" srcOrd="0" destOrd="0" presId="urn:microsoft.com/office/officeart/2005/8/layout/default"/>
    <dgm:cxn modelId="{C1D28920-5C21-41C9-8F32-81555762DF0E}" srcId="{E6330190-2B92-4B52-8B30-267DECF2247F}" destId="{C4F06F81-7C4C-43AD-9F25-8FBC08A9FEE7}" srcOrd="3" destOrd="0" parTransId="{25A34709-7280-430A-9CEB-9DB163B44284}" sibTransId="{B6FEAAC3-B939-476E-81F5-D0049C338F4A}"/>
    <dgm:cxn modelId="{BAB53B49-88C8-402A-9C39-AB2F94BB760A}" type="presOf" srcId="{B244DC51-D6AE-41AF-9310-C5176515DE8E}" destId="{4A44A457-1B2D-48B5-A718-CD8D774FC3A7}" srcOrd="0" destOrd="0" presId="urn:microsoft.com/office/officeart/2005/8/layout/default"/>
    <dgm:cxn modelId="{622D778E-16F9-468D-9DC9-9D7AF8643C79}" type="presOf" srcId="{C7705CE8-3F7D-441E-814A-A89D48128AB1}" destId="{A89AD522-2484-4579-A3BE-0FCAE84C8392}" srcOrd="0" destOrd="0" presId="urn:microsoft.com/office/officeart/2005/8/layout/default"/>
    <dgm:cxn modelId="{F1EE3446-0EC9-4E2A-8097-D19A79C3D7CB}" srcId="{E6330190-2B92-4B52-8B30-267DECF2247F}" destId="{C7705CE8-3F7D-441E-814A-A89D48128AB1}" srcOrd="2" destOrd="0" parTransId="{217A5A6F-B50C-40AE-803E-A2E82A674E20}" sibTransId="{4D8FC334-621E-48C9-959E-434A409D2FDF}"/>
    <dgm:cxn modelId="{81425149-A7B6-40EF-A41C-0D83B5F6BAB3}" type="presParOf" srcId="{D2E5F8E6-91B1-40BE-8C18-DD4064EC1BAE}" destId="{4A44A457-1B2D-48B5-A718-CD8D774FC3A7}" srcOrd="0" destOrd="0" presId="urn:microsoft.com/office/officeart/2005/8/layout/default"/>
    <dgm:cxn modelId="{DDC5787D-6397-4946-B920-8A785E7CA25C}" type="presParOf" srcId="{D2E5F8E6-91B1-40BE-8C18-DD4064EC1BAE}" destId="{599DF08A-B1C5-4360-8EF2-9DF8A04D9457}" srcOrd="1" destOrd="0" presId="urn:microsoft.com/office/officeart/2005/8/layout/default"/>
    <dgm:cxn modelId="{152B0771-D936-4253-9E4A-9D4DBC140913}" type="presParOf" srcId="{D2E5F8E6-91B1-40BE-8C18-DD4064EC1BAE}" destId="{88080535-E749-46D9-BC61-94364E8426B7}" srcOrd="2" destOrd="0" presId="urn:microsoft.com/office/officeart/2005/8/layout/default"/>
    <dgm:cxn modelId="{A6BEE2BD-7DDA-43F1-B4D3-5CF363F1BCC8}" type="presParOf" srcId="{D2E5F8E6-91B1-40BE-8C18-DD4064EC1BAE}" destId="{0EB5D136-7317-4412-AA41-FF1346DAD01B}" srcOrd="3" destOrd="0" presId="urn:microsoft.com/office/officeart/2005/8/layout/default"/>
    <dgm:cxn modelId="{E5713192-558D-4FD0-B5DD-7C1CBC4E0A52}" type="presParOf" srcId="{D2E5F8E6-91B1-40BE-8C18-DD4064EC1BAE}" destId="{A89AD522-2484-4579-A3BE-0FCAE84C8392}" srcOrd="4" destOrd="0" presId="urn:microsoft.com/office/officeart/2005/8/layout/default"/>
    <dgm:cxn modelId="{29C97C7E-E78A-4871-9902-BE64C5AE321E}" type="presParOf" srcId="{D2E5F8E6-91B1-40BE-8C18-DD4064EC1BAE}" destId="{5C0804B1-3646-40FC-AAB1-6B2F826686E3}" srcOrd="5" destOrd="0" presId="urn:microsoft.com/office/officeart/2005/8/layout/default"/>
    <dgm:cxn modelId="{91058324-FA34-4F9D-AFE3-CA4CC5EC126E}" type="presParOf" srcId="{D2E5F8E6-91B1-40BE-8C18-DD4064EC1BAE}" destId="{525225C3-3483-4116-8B45-7FD05BF001BB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1F2021-95F6-4527-877E-A082FFDB78B7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A2BAAF-53D0-498C-B386-F5F88B9D9742}">
      <dgm:prSet phldrT="[Текст]"/>
      <dgm:spPr/>
      <dgm:t>
        <a:bodyPr/>
        <a:lstStyle/>
        <a:p>
          <a:r>
            <a:rPr lang="ru-RU" dirty="0" smtClean="0"/>
            <a:t>Критика </a:t>
          </a:r>
          <a:endParaRPr lang="ru-RU" dirty="0"/>
        </a:p>
      </dgm:t>
    </dgm:pt>
    <dgm:pt modelId="{E9A831B1-4C26-463F-9DA5-1ED31FF524F7}" type="parTrans" cxnId="{DD0D1945-B104-4F6B-A49C-BBCC05CAF8A2}">
      <dgm:prSet/>
      <dgm:spPr/>
      <dgm:t>
        <a:bodyPr/>
        <a:lstStyle/>
        <a:p>
          <a:endParaRPr lang="ru-RU"/>
        </a:p>
      </dgm:t>
    </dgm:pt>
    <dgm:pt modelId="{C97C3456-DC27-42D1-9702-403775188C93}" type="sibTrans" cxnId="{DD0D1945-B104-4F6B-A49C-BBCC05CAF8A2}">
      <dgm:prSet/>
      <dgm:spPr/>
      <dgm:t>
        <a:bodyPr/>
        <a:lstStyle/>
        <a:p>
          <a:endParaRPr lang="ru-RU"/>
        </a:p>
      </dgm:t>
    </dgm:pt>
    <dgm:pt modelId="{9BD89050-B287-4903-B92C-6BF8A1CAC4CD}">
      <dgm:prSet phldrT="[Текст]"/>
      <dgm:spPr/>
      <dgm:t>
        <a:bodyPr/>
        <a:lstStyle/>
        <a:p>
          <a:r>
            <a:rPr lang="ru-RU" dirty="0" smtClean="0"/>
            <a:t>Упреки </a:t>
          </a:r>
          <a:endParaRPr lang="ru-RU" dirty="0"/>
        </a:p>
      </dgm:t>
    </dgm:pt>
    <dgm:pt modelId="{C5A74ABF-E56F-4224-A5CF-AB4519E2BCA1}" type="parTrans" cxnId="{9C2B6B19-A12B-417C-9AB5-C977B430D910}">
      <dgm:prSet/>
      <dgm:spPr/>
      <dgm:t>
        <a:bodyPr/>
        <a:lstStyle/>
        <a:p>
          <a:endParaRPr lang="ru-RU"/>
        </a:p>
      </dgm:t>
    </dgm:pt>
    <dgm:pt modelId="{8CB484AD-1EE0-484D-8951-36B6A0321B3A}" type="sibTrans" cxnId="{9C2B6B19-A12B-417C-9AB5-C977B430D910}">
      <dgm:prSet/>
      <dgm:spPr/>
      <dgm:t>
        <a:bodyPr/>
        <a:lstStyle/>
        <a:p>
          <a:endParaRPr lang="ru-RU"/>
        </a:p>
      </dgm:t>
    </dgm:pt>
    <dgm:pt modelId="{D6924BE9-6A27-4C83-B6C6-5A31C19FD807}">
      <dgm:prSet phldrT="[Текст]"/>
      <dgm:spPr/>
      <dgm:t>
        <a:bodyPr/>
        <a:lstStyle/>
        <a:p>
          <a:r>
            <a:rPr lang="ru-RU" dirty="0" smtClean="0"/>
            <a:t>Претензии </a:t>
          </a:r>
          <a:endParaRPr lang="ru-RU" dirty="0"/>
        </a:p>
      </dgm:t>
    </dgm:pt>
    <dgm:pt modelId="{4C42D522-C2EB-446C-BAF0-7B6B6DAA7BD6}" type="parTrans" cxnId="{75DDCE4E-915C-465C-8C38-CD4DDF1B7B6E}">
      <dgm:prSet/>
      <dgm:spPr/>
      <dgm:t>
        <a:bodyPr/>
        <a:lstStyle/>
        <a:p>
          <a:endParaRPr lang="ru-RU"/>
        </a:p>
      </dgm:t>
    </dgm:pt>
    <dgm:pt modelId="{8BA0CD24-E62A-4A0E-81EC-1C541FCD0935}" type="sibTrans" cxnId="{75DDCE4E-915C-465C-8C38-CD4DDF1B7B6E}">
      <dgm:prSet/>
      <dgm:spPr/>
      <dgm:t>
        <a:bodyPr/>
        <a:lstStyle/>
        <a:p>
          <a:endParaRPr lang="ru-RU"/>
        </a:p>
      </dgm:t>
    </dgm:pt>
    <dgm:pt modelId="{52768109-53F9-4A6E-850C-AE1FBC1467EE}">
      <dgm:prSet phldrT="[Текст]"/>
      <dgm:spPr/>
      <dgm:t>
        <a:bodyPr/>
        <a:lstStyle/>
        <a:p>
          <a:r>
            <a:rPr lang="ru-RU" dirty="0" smtClean="0"/>
            <a:t>Оценка</a:t>
          </a:r>
          <a:endParaRPr lang="ru-RU" dirty="0"/>
        </a:p>
      </dgm:t>
    </dgm:pt>
    <dgm:pt modelId="{9A42CBA1-91D9-4428-ACC7-B3F8501E18BC}" type="parTrans" cxnId="{6DA2DF23-DB89-427F-993B-F6712E11394B}">
      <dgm:prSet/>
      <dgm:spPr/>
      <dgm:t>
        <a:bodyPr/>
        <a:lstStyle/>
        <a:p>
          <a:endParaRPr lang="ru-RU"/>
        </a:p>
      </dgm:t>
    </dgm:pt>
    <dgm:pt modelId="{AAC641E0-33A0-4861-831E-504887FD48B3}" type="sibTrans" cxnId="{6DA2DF23-DB89-427F-993B-F6712E11394B}">
      <dgm:prSet/>
      <dgm:spPr/>
      <dgm:t>
        <a:bodyPr/>
        <a:lstStyle/>
        <a:p>
          <a:endParaRPr lang="ru-RU"/>
        </a:p>
      </dgm:t>
    </dgm:pt>
    <dgm:pt modelId="{D934F627-1668-4B48-BC6F-122DADD2EABE}" type="pres">
      <dgm:prSet presAssocID="{BA1F2021-95F6-4527-877E-A082FFDB78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025CF7-14D9-4D47-BD5E-34648965C7B3}" type="pres">
      <dgm:prSet presAssocID="{7DA2BAAF-53D0-498C-B386-F5F88B9D9742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DAD347-F5B4-4B52-A6DD-A81E28B1DA6D}" type="pres">
      <dgm:prSet presAssocID="{C97C3456-DC27-42D1-9702-403775188C93}" presName="sibTrans" presStyleCnt="0"/>
      <dgm:spPr/>
    </dgm:pt>
    <dgm:pt modelId="{274B9D55-A6B9-418C-8BD0-1CD3E633C7E3}" type="pres">
      <dgm:prSet presAssocID="{9BD89050-B287-4903-B92C-6BF8A1CAC4C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862C57-1D76-4169-BD24-162138E035E0}" type="pres">
      <dgm:prSet presAssocID="{8CB484AD-1EE0-484D-8951-36B6A0321B3A}" presName="sibTrans" presStyleCnt="0"/>
      <dgm:spPr/>
    </dgm:pt>
    <dgm:pt modelId="{8FAE2A2D-FEBF-4F43-AF8D-2C627D2E3994}" type="pres">
      <dgm:prSet presAssocID="{D6924BE9-6A27-4C83-B6C6-5A31C19FD807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0092A-BC83-434D-B360-6CB51AE62C40}" type="pres">
      <dgm:prSet presAssocID="{8BA0CD24-E62A-4A0E-81EC-1C541FCD0935}" presName="sibTrans" presStyleCnt="0"/>
      <dgm:spPr/>
    </dgm:pt>
    <dgm:pt modelId="{7D64B618-2429-44D3-8623-FEDC61F35709}" type="pres">
      <dgm:prSet presAssocID="{52768109-53F9-4A6E-850C-AE1FBC1467E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5DDCE4E-915C-465C-8C38-CD4DDF1B7B6E}" srcId="{BA1F2021-95F6-4527-877E-A082FFDB78B7}" destId="{D6924BE9-6A27-4C83-B6C6-5A31C19FD807}" srcOrd="2" destOrd="0" parTransId="{4C42D522-C2EB-446C-BAF0-7B6B6DAA7BD6}" sibTransId="{8BA0CD24-E62A-4A0E-81EC-1C541FCD0935}"/>
    <dgm:cxn modelId="{6DA2DF23-DB89-427F-993B-F6712E11394B}" srcId="{BA1F2021-95F6-4527-877E-A082FFDB78B7}" destId="{52768109-53F9-4A6E-850C-AE1FBC1467EE}" srcOrd="3" destOrd="0" parTransId="{9A42CBA1-91D9-4428-ACC7-B3F8501E18BC}" sibTransId="{AAC641E0-33A0-4861-831E-504887FD48B3}"/>
    <dgm:cxn modelId="{A4132B00-29BD-4D02-84C1-05E42E6DDE32}" type="presOf" srcId="{52768109-53F9-4A6E-850C-AE1FBC1467EE}" destId="{7D64B618-2429-44D3-8623-FEDC61F35709}" srcOrd="0" destOrd="0" presId="urn:microsoft.com/office/officeart/2005/8/layout/default"/>
    <dgm:cxn modelId="{338570F1-D6B9-4165-B3B1-169B70FD6C15}" type="presOf" srcId="{D6924BE9-6A27-4C83-B6C6-5A31C19FD807}" destId="{8FAE2A2D-FEBF-4F43-AF8D-2C627D2E3994}" srcOrd="0" destOrd="0" presId="urn:microsoft.com/office/officeart/2005/8/layout/default"/>
    <dgm:cxn modelId="{DD0D1945-B104-4F6B-A49C-BBCC05CAF8A2}" srcId="{BA1F2021-95F6-4527-877E-A082FFDB78B7}" destId="{7DA2BAAF-53D0-498C-B386-F5F88B9D9742}" srcOrd="0" destOrd="0" parTransId="{E9A831B1-4C26-463F-9DA5-1ED31FF524F7}" sibTransId="{C97C3456-DC27-42D1-9702-403775188C93}"/>
    <dgm:cxn modelId="{9C2B6B19-A12B-417C-9AB5-C977B430D910}" srcId="{BA1F2021-95F6-4527-877E-A082FFDB78B7}" destId="{9BD89050-B287-4903-B92C-6BF8A1CAC4CD}" srcOrd="1" destOrd="0" parTransId="{C5A74ABF-E56F-4224-A5CF-AB4519E2BCA1}" sibTransId="{8CB484AD-1EE0-484D-8951-36B6A0321B3A}"/>
    <dgm:cxn modelId="{FF7A82A0-8640-4A6F-A84D-9A448AA52E0B}" type="presOf" srcId="{9BD89050-B287-4903-B92C-6BF8A1CAC4CD}" destId="{274B9D55-A6B9-418C-8BD0-1CD3E633C7E3}" srcOrd="0" destOrd="0" presId="urn:microsoft.com/office/officeart/2005/8/layout/default"/>
    <dgm:cxn modelId="{56DBDECB-79FE-43C3-9B7D-D8DA459C38EE}" type="presOf" srcId="{7DA2BAAF-53D0-498C-B386-F5F88B9D9742}" destId="{17025CF7-14D9-4D47-BD5E-34648965C7B3}" srcOrd="0" destOrd="0" presId="urn:microsoft.com/office/officeart/2005/8/layout/default"/>
    <dgm:cxn modelId="{976DE599-8266-417F-A015-8410D710B806}" type="presOf" srcId="{BA1F2021-95F6-4527-877E-A082FFDB78B7}" destId="{D934F627-1668-4B48-BC6F-122DADD2EABE}" srcOrd="0" destOrd="0" presId="urn:microsoft.com/office/officeart/2005/8/layout/default"/>
    <dgm:cxn modelId="{09C8821B-22D8-4A22-B986-596C9A2AEBBA}" type="presParOf" srcId="{D934F627-1668-4B48-BC6F-122DADD2EABE}" destId="{17025CF7-14D9-4D47-BD5E-34648965C7B3}" srcOrd="0" destOrd="0" presId="urn:microsoft.com/office/officeart/2005/8/layout/default"/>
    <dgm:cxn modelId="{AC75454A-9091-4AF3-AB75-6D5E22EAB876}" type="presParOf" srcId="{D934F627-1668-4B48-BC6F-122DADD2EABE}" destId="{BADAD347-F5B4-4B52-A6DD-A81E28B1DA6D}" srcOrd="1" destOrd="0" presId="urn:microsoft.com/office/officeart/2005/8/layout/default"/>
    <dgm:cxn modelId="{66B7F3CA-9E27-48E2-9D83-C0DD0E5C3DC2}" type="presParOf" srcId="{D934F627-1668-4B48-BC6F-122DADD2EABE}" destId="{274B9D55-A6B9-418C-8BD0-1CD3E633C7E3}" srcOrd="2" destOrd="0" presId="urn:microsoft.com/office/officeart/2005/8/layout/default"/>
    <dgm:cxn modelId="{85D41648-9232-42CB-8932-E5D6AB4353FB}" type="presParOf" srcId="{D934F627-1668-4B48-BC6F-122DADD2EABE}" destId="{54862C57-1D76-4169-BD24-162138E035E0}" srcOrd="3" destOrd="0" presId="urn:microsoft.com/office/officeart/2005/8/layout/default"/>
    <dgm:cxn modelId="{98E61FA3-F32B-4825-84B8-CF3492C68EA8}" type="presParOf" srcId="{D934F627-1668-4B48-BC6F-122DADD2EABE}" destId="{8FAE2A2D-FEBF-4F43-AF8D-2C627D2E3994}" srcOrd="4" destOrd="0" presId="urn:microsoft.com/office/officeart/2005/8/layout/default"/>
    <dgm:cxn modelId="{3801C354-BEC9-4D18-9ED3-38D41731F307}" type="presParOf" srcId="{D934F627-1668-4B48-BC6F-122DADD2EABE}" destId="{E1D0092A-BC83-434D-B360-6CB51AE62C40}" srcOrd="5" destOrd="0" presId="urn:microsoft.com/office/officeart/2005/8/layout/default"/>
    <dgm:cxn modelId="{62AD0794-C408-43AA-9471-9AA7A9DB4C02}" type="presParOf" srcId="{D934F627-1668-4B48-BC6F-122DADD2EABE}" destId="{7D64B618-2429-44D3-8623-FEDC61F35709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1B2E2B-9EC5-470F-B088-D9F441F8E9B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A50DCF8-239A-4340-B389-67D7B0D9C14B}">
      <dgm:prSet phldrT="[Текст]"/>
      <dgm:spPr/>
      <dgm:t>
        <a:bodyPr/>
        <a:lstStyle/>
        <a:p>
          <a:r>
            <a:rPr lang="ru-RU" dirty="0" smtClean="0"/>
            <a:t>Умное чувство</a:t>
          </a:r>
          <a:endParaRPr lang="ru-RU" dirty="0"/>
        </a:p>
      </dgm:t>
    </dgm:pt>
    <dgm:pt modelId="{37A744FF-12D0-42E8-A9F3-CBAD1493B478}" type="parTrans" cxnId="{3B2D692E-A4A3-4FFD-BFBC-74442D337A48}">
      <dgm:prSet/>
      <dgm:spPr/>
      <dgm:t>
        <a:bodyPr/>
        <a:lstStyle/>
        <a:p>
          <a:endParaRPr lang="ru-RU"/>
        </a:p>
      </dgm:t>
    </dgm:pt>
    <dgm:pt modelId="{B28BFF99-1024-4DAA-8C55-751C275BCB41}" type="sibTrans" cxnId="{3B2D692E-A4A3-4FFD-BFBC-74442D337A48}">
      <dgm:prSet/>
      <dgm:spPr/>
      <dgm:t>
        <a:bodyPr/>
        <a:lstStyle/>
        <a:p>
          <a:endParaRPr lang="ru-RU"/>
        </a:p>
      </dgm:t>
    </dgm:pt>
    <dgm:pt modelId="{7A4ADD1B-C310-48FB-A1CA-C2DE76BCC46A}">
      <dgm:prSet phldrT="[Текст]"/>
      <dgm:spPr/>
      <dgm:t>
        <a:bodyPr/>
        <a:lstStyle/>
        <a:p>
          <a:r>
            <a:rPr lang="ru-RU" dirty="0" smtClean="0"/>
            <a:t>Название. Я чувствую…думаю</a:t>
          </a:r>
          <a:endParaRPr lang="ru-RU" dirty="0"/>
        </a:p>
      </dgm:t>
    </dgm:pt>
    <dgm:pt modelId="{67BDBA38-8462-4241-98DA-1ABA200B0960}" type="parTrans" cxnId="{32CE3C2A-A50D-4E4D-9B2F-8D48C6D5140C}">
      <dgm:prSet/>
      <dgm:spPr/>
      <dgm:t>
        <a:bodyPr/>
        <a:lstStyle/>
        <a:p>
          <a:endParaRPr lang="ru-RU"/>
        </a:p>
      </dgm:t>
    </dgm:pt>
    <dgm:pt modelId="{5CBA3D18-F4B7-42DF-AC21-DC4585ADC7E7}" type="sibTrans" cxnId="{32CE3C2A-A50D-4E4D-9B2F-8D48C6D5140C}">
      <dgm:prSet/>
      <dgm:spPr/>
      <dgm:t>
        <a:bodyPr/>
        <a:lstStyle/>
        <a:p>
          <a:endParaRPr lang="ru-RU"/>
        </a:p>
      </dgm:t>
    </dgm:pt>
    <dgm:pt modelId="{BD469455-2E4B-4178-9FA4-AF21DF516DE0}">
      <dgm:prSet phldrT="[Текст]"/>
      <dgm:spPr/>
      <dgm:t>
        <a:bodyPr/>
        <a:lstStyle/>
        <a:p>
          <a:r>
            <a:rPr lang="ru-RU" dirty="0" smtClean="0"/>
            <a:t>Предложение. Я предлагаю… </a:t>
          </a:r>
          <a:endParaRPr lang="ru-RU" dirty="0"/>
        </a:p>
      </dgm:t>
    </dgm:pt>
    <dgm:pt modelId="{89B7B0D0-A829-4E72-8D89-D2A110136F93}" type="parTrans" cxnId="{0942A321-BB14-49FC-925B-52EE48CD88E6}">
      <dgm:prSet/>
      <dgm:spPr/>
      <dgm:t>
        <a:bodyPr/>
        <a:lstStyle/>
        <a:p>
          <a:endParaRPr lang="ru-RU"/>
        </a:p>
      </dgm:t>
    </dgm:pt>
    <dgm:pt modelId="{7F1159C8-AAE1-4E30-B543-D3C0CF805C4A}" type="sibTrans" cxnId="{0942A321-BB14-49FC-925B-52EE48CD88E6}">
      <dgm:prSet/>
      <dgm:spPr/>
      <dgm:t>
        <a:bodyPr/>
        <a:lstStyle/>
        <a:p>
          <a:endParaRPr lang="ru-RU"/>
        </a:p>
      </dgm:t>
    </dgm:pt>
    <dgm:pt modelId="{7D25FBEB-3D44-4EC7-9843-28358B5CF8F0}">
      <dgm:prSet phldrT="[Текст]"/>
      <dgm:spPr/>
      <dgm:t>
        <a:bodyPr/>
        <a:lstStyle/>
        <a:p>
          <a:r>
            <a:rPr lang="ru-RU" dirty="0" smtClean="0"/>
            <a:t>Предположение. Вероятно это связанно с …</a:t>
          </a:r>
          <a:endParaRPr lang="ru-RU" dirty="0"/>
        </a:p>
      </dgm:t>
    </dgm:pt>
    <dgm:pt modelId="{8DCC3C12-950C-4B62-899B-70F8EDA8A3AF}" type="parTrans" cxnId="{63F1D96F-72B5-48B1-94CE-FEF7237A9409}">
      <dgm:prSet/>
      <dgm:spPr/>
      <dgm:t>
        <a:bodyPr/>
        <a:lstStyle/>
        <a:p>
          <a:endParaRPr lang="ru-RU"/>
        </a:p>
      </dgm:t>
    </dgm:pt>
    <dgm:pt modelId="{B21FB975-7F3B-4AF1-8B9A-CC5DA66D348E}" type="sibTrans" cxnId="{63F1D96F-72B5-48B1-94CE-FEF7237A9409}">
      <dgm:prSet/>
      <dgm:spPr/>
      <dgm:t>
        <a:bodyPr/>
        <a:lstStyle/>
        <a:p>
          <a:endParaRPr lang="ru-RU"/>
        </a:p>
      </dgm:t>
    </dgm:pt>
    <dgm:pt modelId="{A08AF442-4A2C-471B-835C-2BF420F9FB9D}" type="pres">
      <dgm:prSet presAssocID="{031B2E2B-9EC5-470F-B088-D9F441F8E9B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BB04E07-9950-4A69-B58B-A9CF6A6DDB0C}" type="pres">
      <dgm:prSet presAssocID="{1A50DCF8-239A-4340-B389-67D7B0D9C14B}" presName="root1" presStyleCnt="0"/>
      <dgm:spPr/>
    </dgm:pt>
    <dgm:pt modelId="{35B33A5B-2565-4192-B8B1-5653BFCD8482}" type="pres">
      <dgm:prSet presAssocID="{1A50DCF8-239A-4340-B389-67D7B0D9C14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05649B-D7BE-497C-AD5A-FD78358D116D}" type="pres">
      <dgm:prSet presAssocID="{1A50DCF8-239A-4340-B389-67D7B0D9C14B}" presName="level2hierChild" presStyleCnt="0"/>
      <dgm:spPr/>
    </dgm:pt>
    <dgm:pt modelId="{A07141FB-2257-48CC-9CC8-06A07B276A73}" type="pres">
      <dgm:prSet presAssocID="{67BDBA38-8462-4241-98DA-1ABA200B0960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794CC374-77D8-450E-AE55-ADA8ABFE973B}" type="pres">
      <dgm:prSet presAssocID="{67BDBA38-8462-4241-98DA-1ABA200B0960}" presName="connTx" presStyleLbl="parChTrans1D2" presStyleIdx="0" presStyleCnt="3"/>
      <dgm:spPr/>
      <dgm:t>
        <a:bodyPr/>
        <a:lstStyle/>
        <a:p>
          <a:endParaRPr lang="ru-RU"/>
        </a:p>
      </dgm:t>
    </dgm:pt>
    <dgm:pt modelId="{4A06FC05-2993-4506-9353-E67AA8CDEE10}" type="pres">
      <dgm:prSet presAssocID="{7A4ADD1B-C310-48FB-A1CA-C2DE76BCC46A}" presName="root2" presStyleCnt="0"/>
      <dgm:spPr/>
    </dgm:pt>
    <dgm:pt modelId="{22DD19CB-1CE3-476F-8EAE-3403D533742D}" type="pres">
      <dgm:prSet presAssocID="{7A4ADD1B-C310-48FB-A1CA-C2DE76BCC46A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6B885A-0F1B-4E89-AF7D-E906022C26B8}" type="pres">
      <dgm:prSet presAssocID="{7A4ADD1B-C310-48FB-A1CA-C2DE76BCC46A}" presName="level3hierChild" presStyleCnt="0"/>
      <dgm:spPr/>
    </dgm:pt>
    <dgm:pt modelId="{39FFECA9-03F7-4B77-8489-D648C3D55F33}" type="pres">
      <dgm:prSet presAssocID="{8DCC3C12-950C-4B62-899B-70F8EDA8A3AF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D9A00B89-FBC4-4E94-A6B9-88C6E9AEBA9F}" type="pres">
      <dgm:prSet presAssocID="{8DCC3C12-950C-4B62-899B-70F8EDA8A3AF}" presName="connTx" presStyleLbl="parChTrans1D2" presStyleIdx="1" presStyleCnt="3"/>
      <dgm:spPr/>
      <dgm:t>
        <a:bodyPr/>
        <a:lstStyle/>
        <a:p>
          <a:endParaRPr lang="ru-RU"/>
        </a:p>
      </dgm:t>
    </dgm:pt>
    <dgm:pt modelId="{00015D0B-0FAA-4D96-851E-273702A28B92}" type="pres">
      <dgm:prSet presAssocID="{7D25FBEB-3D44-4EC7-9843-28358B5CF8F0}" presName="root2" presStyleCnt="0"/>
      <dgm:spPr/>
    </dgm:pt>
    <dgm:pt modelId="{83CA475C-AD7F-4DD3-B25C-A21DF48F61DA}" type="pres">
      <dgm:prSet presAssocID="{7D25FBEB-3D44-4EC7-9843-28358B5CF8F0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9A9C1C-A3E2-41CA-A944-514C8D24563A}" type="pres">
      <dgm:prSet presAssocID="{7D25FBEB-3D44-4EC7-9843-28358B5CF8F0}" presName="level3hierChild" presStyleCnt="0"/>
      <dgm:spPr/>
    </dgm:pt>
    <dgm:pt modelId="{752BADA1-F969-42F8-B68B-D3B2D9FCC02A}" type="pres">
      <dgm:prSet presAssocID="{89B7B0D0-A829-4E72-8D89-D2A110136F93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883F1FBF-90BF-41E2-A7D8-26A535275B7B}" type="pres">
      <dgm:prSet presAssocID="{89B7B0D0-A829-4E72-8D89-D2A110136F93}" presName="connTx" presStyleLbl="parChTrans1D2" presStyleIdx="2" presStyleCnt="3"/>
      <dgm:spPr/>
      <dgm:t>
        <a:bodyPr/>
        <a:lstStyle/>
        <a:p>
          <a:endParaRPr lang="ru-RU"/>
        </a:p>
      </dgm:t>
    </dgm:pt>
    <dgm:pt modelId="{FCAFFE48-C057-4EB1-9DCE-D0595E27FC5F}" type="pres">
      <dgm:prSet presAssocID="{BD469455-2E4B-4178-9FA4-AF21DF516DE0}" presName="root2" presStyleCnt="0"/>
      <dgm:spPr/>
    </dgm:pt>
    <dgm:pt modelId="{B300B3A3-0230-493B-BD3F-962D8118AE12}" type="pres">
      <dgm:prSet presAssocID="{BD469455-2E4B-4178-9FA4-AF21DF516DE0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2A2E70-38CA-480C-B0B8-ED611DFD6FBC}" type="pres">
      <dgm:prSet presAssocID="{BD469455-2E4B-4178-9FA4-AF21DF516DE0}" presName="level3hierChild" presStyleCnt="0"/>
      <dgm:spPr/>
    </dgm:pt>
  </dgm:ptLst>
  <dgm:cxnLst>
    <dgm:cxn modelId="{32CE3C2A-A50D-4E4D-9B2F-8D48C6D5140C}" srcId="{1A50DCF8-239A-4340-B389-67D7B0D9C14B}" destId="{7A4ADD1B-C310-48FB-A1CA-C2DE76BCC46A}" srcOrd="0" destOrd="0" parTransId="{67BDBA38-8462-4241-98DA-1ABA200B0960}" sibTransId="{5CBA3D18-F4B7-42DF-AC21-DC4585ADC7E7}"/>
    <dgm:cxn modelId="{2FBFCEC8-26DB-4F1F-998D-04F4104355A7}" type="presOf" srcId="{67BDBA38-8462-4241-98DA-1ABA200B0960}" destId="{A07141FB-2257-48CC-9CC8-06A07B276A73}" srcOrd="0" destOrd="0" presId="urn:microsoft.com/office/officeart/2008/layout/HorizontalMultiLevelHierarchy"/>
    <dgm:cxn modelId="{52533DF6-B0DB-4D04-BBA3-BB4FC6C38042}" type="presOf" srcId="{8DCC3C12-950C-4B62-899B-70F8EDA8A3AF}" destId="{39FFECA9-03F7-4B77-8489-D648C3D55F33}" srcOrd="0" destOrd="0" presId="urn:microsoft.com/office/officeart/2008/layout/HorizontalMultiLevelHierarchy"/>
    <dgm:cxn modelId="{7F909CFB-14AD-4695-8674-A3C196CE969F}" type="presOf" srcId="{031B2E2B-9EC5-470F-B088-D9F441F8E9B8}" destId="{A08AF442-4A2C-471B-835C-2BF420F9FB9D}" srcOrd="0" destOrd="0" presId="urn:microsoft.com/office/officeart/2008/layout/HorizontalMultiLevelHierarchy"/>
    <dgm:cxn modelId="{44D49B16-40CD-4EE5-9DCB-C32FB9F32B0D}" type="presOf" srcId="{67BDBA38-8462-4241-98DA-1ABA200B0960}" destId="{794CC374-77D8-450E-AE55-ADA8ABFE973B}" srcOrd="1" destOrd="0" presId="urn:microsoft.com/office/officeart/2008/layout/HorizontalMultiLevelHierarchy"/>
    <dgm:cxn modelId="{9C1CBA3E-7CA4-4428-BDC4-C66C27F868B2}" type="presOf" srcId="{8DCC3C12-950C-4B62-899B-70F8EDA8A3AF}" destId="{D9A00B89-FBC4-4E94-A6B9-88C6E9AEBA9F}" srcOrd="1" destOrd="0" presId="urn:microsoft.com/office/officeart/2008/layout/HorizontalMultiLevelHierarchy"/>
    <dgm:cxn modelId="{6F239A54-47CD-4EA1-8E55-EDC423FAD725}" type="presOf" srcId="{89B7B0D0-A829-4E72-8D89-D2A110136F93}" destId="{883F1FBF-90BF-41E2-A7D8-26A535275B7B}" srcOrd="1" destOrd="0" presId="urn:microsoft.com/office/officeart/2008/layout/HorizontalMultiLevelHierarchy"/>
    <dgm:cxn modelId="{3B2D692E-A4A3-4FFD-BFBC-74442D337A48}" srcId="{031B2E2B-9EC5-470F-B088-D9F441F8E9B8}" destId="{1A50DCF8-239A-4340-B389-67D7B0D9C14B}" srcOrd="0" destOrd="0" parTransId="{37A744FF-12D0-42E8-A9F3-CBAD1493B478}" sibTransId="{B28BFF99-1024-4DAA-8C55-751C275BCB41}"/>
    <dgm:cxn modelId="{232F500B-79C2-4C8C-9FEE-C4FBB58310EF}" type="presOf" srcId="{1A50DCF8-239A-4340-B389-67D7B0D9C14B}" destId="{35B33A5B-2565-4192-B8B1-5653BFCD8482}" srcOrd="0" destOrd="0" presId="urn:microsoft.com/office/officeart/2008/layout/HorizontalMultiLevelHierarchy"/>
    <dgm:cxn modelId="{63F1D96F-72B5-48B1-94CE-FEF7237A9409}" srcId="{1A50DCF8-239A-4340-B389-67D7B0D9C14B}" destId="{7D25FBEB-3D44-4EC7-9843-28358B5CF8F0}" srcOrd="1" destOrd="0" parTransId="{8DCC3C12-950C-4B62-899B-70F8EDA8A3AF}" sibTransId="{B21FB975-7F3B-4AF1-8B9A-CC5DA66D348E}"/>
    <dgm:cxn modelId="{1B7582F9-9CB5-4D1A-8F5B-A6F23A097403}" type="presOf" srcId="{89B7B0D0-A829-4E72-8D89-D2A110136F93}" destId="{752BADA1-F969-42F8-B68B-D3B2D9FCC02A}" srcOrd="0" destOrd="0" presId="urn:microsoft.com/office/officeart/2008/layout/HorizontalMultiLevelHierarchy"/>
    <dgm:cxn modelId="{0942A321-BB14-49FC-925B-52EE48CD88E6}" srcId="{1A50DCF8-239A-4340-B389-67D7B0D9C14B}" destId="{BD469455-2E4B-4178-9FA4-AF21DF516DE0}" srcOrd="2" destOrd="0" parTransId="{89B7B0D0-A829-4E72-8D89-D2A110136F93}" sibTransId="{7F1159C8-AAE1-4E30-B543-D3C0CF805C4A}"/>
    <dgm:cxn modelId="{A4D3829D-619A-44DB-A482-846828C402C8}" type="presOf" srcId="{BD469455-2E4B-4178-9FA4-AF21DF516DE0}" destId="{B300B3A3-0230-493B-BD3F-962D8118AE12}" srcOrd="0" destOrd="0" presId="urn:microsoft.com/office/officeart/2008/layout/HorizontalMultiLevelHierarchy"/>
    <dgm:cxn modelId="{370A3096-36A9-4977-82FD-52030354DD2D}" type="presOf" srcId="{7D25FBEB-3D44-4EC7-9843-28358B5CF8F0}" destId="{83CA475C-AD7F-4DD3-B25C-A21DF48F61DA}" srcOrd="0" destOrd="0" presId="urn:microsoft.com/office/officeart/2008/layout/HorizontalMultiLevelHierarchy"/>
    <dgm:cxn modelId="{7F84E682-8CE0-42E6-9E28-F8DF8F75B189}" type="presOf" srcId="{7A4ADD1B-C310-48FB-A1CA-C2DE76BCC46A}" destId="{22DD19CB-1CE3-476F-8EAE-3403D533742D}" srcOrd="0" destOrd="0" presId="urn:microsoft.com/office/officeart/2008/layout/HorizontalMultiLevelHierarchy"/>
    <dgm:cxn modelId="{303B09F3-40CE-4DB7-B711-BCA6DAF41FD6}" type="presParOf" srcId="{A08AF442-4A2C-471B-835C-2BF420F9FB9D}" destId="{8BB04E07-9950-4A69-B58B-A9CF6A6DDB0C}" srcOrd="0" destOrd="0" presId="urn:microsoft.com/office/officeart/2008/layout/HorizontalMultiLevelHierarchy"/>
    <dgm:cxn modelId="{EFA98873-546C-4BB2-A2D8-3A720156A640}" type="presParOf" srcId="{8BB04E07-9950-4A69-B58B-A9CF6A6DDB0C}" destId="{35B33A5B-2565-4192-B8B1-5653BFCD8482}" srcOrd="0" destOrd="0" presId="urn:microsoft.com/office/officeart/2008/layout/HorizontalMultiLevelHierarchy"/>
    <dgm:cxn modelId="{41AAC044-5AF0-4491-8933-B6D1BBAB20E0}" type="presParOf" srcId="{8BB04E07-9950-4A69-B58B-A9CF6A6DDB0C}" destId="{F705649B-D7BE-497C-AD5A-FD78358D116D}" srcOrd="1" destOrd="0" presId="urn:microsoft.com/office/officeart/2008/layout/HorizontalMultiLevelHierarchy"/>
    <dgm:cxn modelId="{91A03DE0-57EF-45A2-A8FD-E5A62C8FB34A}" type="presParOf" srcId="{F705649B-D7BE-497C-AD5A-FD78358D116D}" destId="{A07141FB-2257-48CC-9CC8-06A07B276A73}" srcOrd="0" destOrd="0" presId="urn:microsoft.com/office/officeart/2008/layout/HorizontalMultiLevelHierarchy"/>
    <dgm:cxn modelId="{5680FDAC-9516-4E7F-A6FB-65729F2FF2F8}" type="presParOf" srcId="{A07141FB-2257-48CC-9CC8-06A07B276A73}" destId="{794CC374-77D8-450E-AE55-ADA8ABFE973B}" srcOrd="0" destOrd="0" presId="urn:microsoft.com/office/officeart/2008/layout/HorizontalMultiLevelHierarchy"/>
    <dgm:cxn modelId="{578B5C39-48D6-4333-B174-732DA5E5C63F}" type="presParOf" srcId="{F705649B-D7BE-497C-AD5A-FD78358D116D}" destId="{4A06FC05-2993-4506-9353-E67AA8CDEE10}" srcOrd="1" destOrd="0" presId="urn:microsoft.com/office/officeart/2008/layout/HorizontalMultiLevelHierarchy"/>
    <dgm:cxn modelId="{0905D112-33EB-40E0-9D84-FE9EB847D7A5}" type="presParOf" srcId="{4A06FC05-2993-4506-9353-E67AA8CDEE10}" destId="{22DD19CB-1CE3-476F-8EAE-3403D533742D}" srcOrd="0" destOrd="0" presId="urn:microsoft.com/office/officeart/2008/layout/HorizontalMultiLevelHierarchy"/>
    <dgm:cxn modelId="{6322ADA6-41B0-4303-8D1B-533207ECF10F}" type="presParOf" srcId="{4A06FC05-2993-4506-9353-E67AA8CDEE10}" destId="{CA6B885A-0F1B-4E89-AF7D-E906022C26B8}" srcOrd="1" destOrd="0" presId="urn:microsoft.com/office/officeart/2008/layout/HorizontalMultiLevelHierarchy"/>
    <dgm:cxn modelId="{BCCAFDB4-E85C-4510-9457-974E7A1A3EA8}" type="presParOf" srcId="{F705649B-D7BE-497C-AD5A-FD78358D116D}" destId="{39FFECA9-03F7-4B77-8489-D648C3D55F33}" srcOrd="2" destOrd="0" presId="urn:microsoft.com/office/officeart/2008/layout/HorizontalMultiLevelHierarchy"/>
    <dgm:cxn modelId="{EB342527-C231-4EB6-B126-00E404EAD36C}" type="presParOf" srcId="{39FFECA9-03F7-4B77-8489-D648C3D55F33}" destId="{D9A00B89-FBC4-4E94-A6B9-88C6E9AEBA9F}" srcOrd="0" destOrd="0" presId="urn:microsoft.com/office/officeart/2008/layout/HorizontalMultiLevelHierarchy"/>
    <dgm:cxn modelId="{764F4F95-A8D7-4D23-B2BC-7CDAFC177B88}" type="presParOf" srcId="{F705649B-D7BE-497C-AD5A-FD78358D116D}" destId="{00015D0B-0FAA-4D96-851E-273702A28B92}" srcOrd="3" destOrd="0" presId="urn:microsoft.com/office/officeart/2008/layout/HorizontalMultiLevelHierarchy"/>
    <dgm:cxn modelId="{74E89034-B18F-46AB-AD4A-90858BB9855E}" type="presParOf" srcId="{00015D0B-0FAA-4D96-851E-273702A28B92}" destId="{83CA475C-AD7F-4DD3-B25C-A21DF48F61DA}" srcOrd="0" destOrd="0" presId="urn:microsoft.com/office/officeart/2008/layout/HorizontalMultiLevelHierarchy"/>
    <dgm:cxn modelId="{3AC12539-FBBD-4055-8766-CCBD5204863B}" type="presParOf" srcId="{00015D0B-0FAA-4D96-851E-273702A28B92}" destId="{2F9A9C1C-A3E2-41CA-A944-514C8D24563A}" srcOrd="1" destOrd="0" presId="urn:microsoft.com/office/officeart/2008/layout/HorizontalMultiLevelHierarchy"/>
    <dgm:cxn modelId="{180077DC-FCFB-4577-8B4F-C6915EDF05F8}" type="presParOf" srcId="{F705649B-D7BE-497C-AD5A-FD78358D116D}" destId="{752BADA1-F969-42F8-B68B-D3B2D9FCC02A}" srcOrd="4" destOrd="0" presId="urn:microsoft.com/office/officeart/2008/layout/HorizontalMultiLevelHierarchy"/>
    <dgm:cxn modelId="{0DB8F8B6-99C7-47CC-BE60-E137DC60A5A7}" type="presParOf" srcId="{752BADA1-F969-42F8-B68B-D3B2D9FCC02A}" destId="{883F1FBF-90BF-41E2-A7D8-26A535275B7B}" srcOrd="0" destOrd="0" presId="urn:microsoft.com/office/officeart/2008/layout/HorizontalMultiLevelHierarchy"/>
    <dgm:cxn modelId="{B772D8EF-6C77-4069-AE69-9E2C219A1268}" type="presParOf" srcId="{F705649B-D7BE-497C-AD5A-FD78358D116D}" destId="{FCAFFE48-C057-4EB1-9DCE-D0595E27FC5F}" srcOrd="5" destOrd="0" presId="urn:microsoft.com/office/officeart/2008/layout/HorizontalMultiLevelHierarchy"/>
    <dgm:cxn modelId="{76C96DEB-859C-43C3-93CC-6D7EA68F2FCC}" type="presParOf" srcId="{FCAFFE48-C057-4EB1-9DCE-D0595E27FC5F}" destId="{B300B3A3-0230-493B-BD3F-962D8118AE12}" srcOrd="0" destOrd="0" presId="urn:microsoft.com/office/officeart/2008/layout/HorizontalMultiLevelHierarchy"/>
    <dgm:cxn modelId="{584145C2-7925-471E-A68C-B2546B6346DA}" type="presParOf" srcId="{FCAFFE48-C057-4EB1-9DCE-D0595E27FC5F}" destId="{AB2A2E70-38CA-480C-B0B8-ED611DFD6FB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3CE6E0-6820-4A9C-B987-9C36F343A64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8FB5E5-79CB-4A2A-9081-1428F73D7849}">
      <dgm:prSet phldrT="[Текст]"/>
      <dgm:spPr/>
      <dgm:t>
        <a:bodyPr/>
        <a:lstStyle/>
        <a:p>
          <a:r>
            <a:rPr lang="ru-RU" dirty="0" smtClean="0"/>
            <a:t>ННО М. Розенберга </a:t>
          </a:r>
          <a:endParaRPr lang="ru-RU" dirty="0"/>
        </a:p>
      </dgm:t>
    </dgm:pt>
    <dgm:pt modelId="{83908CCE-EC46-435B-9121-6E48E6AEFEC1}" type="parTrans" cxnId="{0F9AA1CB-D06A-4E08-99D2-83B2B9584AFF}">
      <dgm:prSet/>
      <dgm:spPr/>
      <dgm:t>
        <a:bodyPr/>
        <a:lstStyle/>
        <a:p>
          <a:endParaRPr lang="ru-RU"/>
        </a:p>
      </dgm:t>
    </dgm:pt>
    <dgm:pt modelId="{13E22FFF-49A9-4734-ACF8-52D7EBD6E56F}" type="sibTrans" cxnId="{0F9AA1CB-D06A-4E08-99D2-83B2B9584AFF}">
      <dgm:prSet/>
      <dgm:spPr/>
      <dgm:t>
        <a:bodyPr/>
        <a:lstStyle/>
        <a:p>
          <a:endParaRPr lang="ru-RU"/>
        </a:p>
      </dgm:t>
    </dgm:pt>
    <dgm:pt modelId="{0602C233-45E7-49EE-95BB-CFD110DB8530}">
      <dgm:prSet phldrT="[Текст]"/>
      <dgm:spPr/>
      <dgm:t>
        <a:bodyPr/>
        <a:lstStyle/>
        <a:p>
          <a:r>
            <a:rPr lang="ru-RU" dirty="0" smtClean="0"/>
            <a:t>Наблюдение. Когда я вижу … </a:t>
          </a:r>
          <a:endParaRPr lang="ru-RU" dirty="0"/>
        </a:p>
      </dgm:t>
    </dgm:pt>
    <dgm:pt modelId="{FA50F1A0-5443-4875-ABD5-DCE1984552F9}" type="parTrans" cxnId="{1E675A5E-4DBD-4872-ABC5-BA1F6E954DE4}">
      <dgm:prSet/>
      <dgm:spPr/>
      <dgm:t>
        <a:bodyPr/>
        <a:lstStyle/>
        <a:p>
          <a:endParaRPr lang="ru-RU"/>
        </a:p>
      </dgm:t>
    </dgm:pt>
    <dgm:pt modelId="{6172F66E-6017-4275-AE86-BC42F372C866}" type="sibTrans" cxnId="{1E675A5E-4DBD-4872-ABC5-BA1F6E954DE4}">
      <dgm:prSet/>
      <dgm:spPr/>
      <dgm:t>
        <a:bodyPr/>
        <a:lstStyle/>
        <a:p>
          <a:endParaRPr lang="ru-RU"/>
        </a:p>
      </dgm:t>
    </dgm:pt>
    <dgm:pt modelId="{9C780B5D-8F85-4942-9211-EA9D6093E06E}">
      <dgm:prSet phldrT="[Текст]"/>
      <dgm:spPr/>
      <dgm:t>
        <a:bodyPr/>
        <a:lstStyle/>
        <a:p>
          <a:r>
            <a:rPr lang="ru-RU" dirty="0" smtClean="0"/>
            <a:t>Чувства. Я чувствую… </a:t>
          </a:r>
          <a:endParaRPr lang="ru-RU" dirty="0"/>
        </a:p>
      </dgm:t>
    </dgm:pt>
    <dgm:pt modelId="{24AE0313-37D3-4A21-93EF-8C388A970486}" type="parTrans" cxnId="{B197C8FC-1939-4CAA-BE72-C3922EDAA70E}">
      <dgm:prSet/>
      <dgm:spPr/>
      <dgm:t>
        <a:bodyPr/>
        <a:lstStyle/>
        <a:p>
          <a:endParaRPr lang="ru-RU"/>
        </a:p>
      </dgm:t>
    </dgm:pt>
    <dgm:pt modelId="{784632C5-28A1-46BA-B43A-1D4CE22E888B}" type="sibTrans" cxnId="{B197C8FC-1939-4CAA-BE72-C3922EDAA70E}">
      <dgm:prSet/>
      <dgm:spPr/>
      <dgm:t>
        <a:bodyPr/>
        <a:lstStyle/>
        <a:p>
          <a:endParaRPr lang="ru-RU"/>
        </a:p>
      </dgm:t>
    </dgm:pt>
    <dgm:pt modelId="{36B9EA2A-5E20-493B-AA1C-25EDF62FB987}">
      <dgm:prSet phldrT="[Текст]"/>
      <dgm:spPr/>
      <dgm:t>
        <a:bodyPr/>
        <a:lstStyle/>
        <a:p>
          <a:r>
            <a:rPr lang="ru-RU" dirty="0" smtClean="0"/>
            <a:t>Потребность . Потому что я бы хотел… (для меня важно…)</a:t>
          </a:r>
          <a:endParaRPr lang="ru-RU" dirty="0"/>
        </a:p>
      </dgm:t>
    </dgm:pt>
    <dgm:pt modelId="{5AD1700F-4784-4F0A-B632-7F3E79F966C7}" type="parTrans" cxnId="{B0F2CD37-CFC2-482F-AAE1-F17D48CDC17D}">
      <dgm:prSet/>
      <dgm:spPr/>
      <dgm:t>
        <a:bodyPr/>
        <a:lstStyle/>
        <a:p>
          <a:endParaRPr lang="ru-RU"/>
        </a:p>
      </dgm:t>
    </dgm:pt>
    <dgm:pt modelId="{91BC612F-BC87-478E-8373-3E7F94A86122}" type="sibTrans" cxnId="{B0F2CD37-CFC2-482F-AAE1-F17D48CDC17D}">
      <dgm:prSet/>
      <dgm:spPr/>
      <dgm:t>
        <a:bodyPr/>
        <a:lstStyle/>
        <a:p>
          <a:endParaRPr lang="ru-RU"/>
        </a:p>
      </dgm:t>
    </dgm:pt>
    <dgm:pt modelId="{D747FE79-9013-45BB-B23D-00B679182F71}">
      <dgm:prSet phldrT="[Текст]"/>
      <dgm:spPr/>
      <dgm:t>
        <a:bodyPr/>
        <a:lstStyle/>
        <a:p>
          <a:r>
            <a:rPr lang="ru-RU" dirty="0" smtClean="0"/>
            <a:t>Просьба. Пожалуйста, мог бы ты… </a:t>
          </a:r>
          <a:endParaRPr lang="ru-RU" dirty="0"/>
        </a:p>
      </dgm:t>
    </dgm:pt>
    <dgm:pt modelId="{778FF4CE-D04B-4565-9D8D-65CD6BEA7690}" type="parTrans" cxnId="{0F8445F7-23A5-4D2F-8EBE-1F83C484AC7B}">
      <dgm:prSet/>
      <dgm:spPr/>
      <dgm:t>
        <a:bodyPr/>
        <a:lstStyle/>
        <a:p>
          <a:endParaRPr lang="ru-RU"/>
        </a:p>
      </dgm:t>
    </dgm:pt>
    <dgm:pt modelId="{E148148A-021D-4888-A170-02AE49399142}" type="sibTrans" cxnId="{0F8445F7-23A5-4D2F-8EBE-1F83C484AC7B}">
      <dgm:prSet/>
      <dgm:spPr/>
      <dgm:t>
        <a:bodyPr/>
        <a:lstStyle/>
        <a:p>
          <a:endParaRPr lang="ru-RU"/>
        </a:p>
      </dgm:t>
    </dgm:pt>
    <dgm:pt modelId="{39612531-B487-4D82-A805-64AAD1577B07}" type="pres">
      <dgm:prSet presAssocID="{EE3CE6E0-6820-4A9C-B987-9C36F343A64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87735F5-96BC-4C27-A6D3-69FE9C3AB10B}" type="pres">
      <dgm:prSet presAssocID="{6B8FB5E5-79CB-4A2A-9081-1428F73D7849}" presName="root1" presStyleCnt="0"/>
      <dgm:spPr/>
    </dgm:pt>
    <dgm:pt modelId="{53DF4FD6-F848-4AEE-938B-698F0483918C}" type="pres">
      <dgm:prSet presAssocID="{6B8FB5E5-79CB-4A2A-9081-1428F73D7849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10EA7F4-6B66-40E5-84FA-22B550FA91A3}" type="pres">
      <dgm:prSet presAssocID="{6B8FB5E5-79CB-4A2A-9081-1428F73D7849}" presName="level2hierChild" presStyleCnt="0"/>
      <dgm:spPr/>
    </dgm:pt>
    <dgm:pt modelId="{E65273C4-03B2-4C06-A5E0-A31879FDA83B}" type="pres">
      <dgm:prSet presAssocID="{FA50F1A0-5443-4875-ABD5-DCE1984552F9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A73457CC-FB56-4F1E-B813-D6E9027E49CA}" type="pres">
      <dgm:prSet presAssocID="{FA50F1A0-5443-4875-ABD5-DCE1984552F9}" presName="connTx" presStyleLbl="parChTrans1D2" presStyleIdx="0" presStyleCnt="4"/>
      <dgm:spPr/>
      <dgm:t>
        <a:bodyPr/>
        <a:lstStyle/>
        <a:p>
          <a:endParaRPr lang="ru-RU"/>
        </a:p>
      </dgm:t>
    </dgm:pt>
    <dgm:pt modelId="{D2E35417-C059-4D41-AF7B-B346B54424B4}" type="pres">
      <dgm:prSet presAssocID="{0602C233-45E7-49EE-95BB-CFD110DB8530}" presName="root2" presStyleCnt="0"/>
      <dgm:spPr/>
    </dgm:pt>
    <dgm:pt modelId="{30994146-7D7F-4EF5-8925-596A1679CCC6}" type="pres">
      <dgm:prSet presAssocID="{0602C233-45E7-49EE-95BB-CFD110DB8530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8797792-EDE8-4971-B7F8-C9574A84AFD2}" type="pres">
      <dgm:prSet presAssocID="{0602C233-45E7-49EE-95BB-CFD110DB8530}" presName="level3hierChild" presStyleCnt="0"/>
      <dgm:spPr/>
    </dgm:pt>
    <dgm:pt modelId="{9D7AC863-754F-4432-A899-F6687548E852}" type="pres">
      <dgm:prSet presAssocID="{24AE0313-37D3-4A21-93EF-8C388A970486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066F4C77-A3FE-46AE-AF21-F0FD37BAC827}" type="pres">
      <dgm:prSet presAssocID="{24AE0313-37D3-4A21-93EF-8C388A970486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A81ED9D-800D-4094-9E64-44B53BD51D46}" type="pres">
      <dgm:prSet presAssocID="{9C780B5D-8F85-4942-9211-EA9D6093E06E}" presName="root2" presStyleCnt="0"/>
      <dgm:spPr/>
    </dgm:pt>
    <dgm:pt modelId="{1067D482-CC1E-45F4-B887-0A971155EC3C}" type="pres">
      <dgm:prSet presAssocID="{9C780B5D-8F85-4942-9211-EA9D6093E06E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CD644B-D72E-40BF-988A-3FCB224E7443}" type="pres">
      <dgm:prSet presAssocID="{9C780B5D-8F85-4942-9211-EA9D6093E06E}" presName="level3hierChild" presStyleCnt="0"/>
      <dgm:spPr/>
    </dgm:pt>
    <dgm:pt modelId="{6444C837-4CA6-4445-A949-C06F7AD001FE}" type="pres">
      <dgm:prSet presAssocID="{5AD1700F-4784-4F0A-B632-7F3E79F966C7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E43490B3-8339-41A6-AAF9-6573C92CCB52}" type="pres">
      <dgm:prSet presAssocID="{5AD1700F-4784-4F0A-B632-7F3E79F966C7}" presName="connTx" presStyleLbl="parChTrans1D2" presStyleIdx="2" presStyleCnt="4"/>
      <dgm:spPr/>
      <dgm:t>
        <a:bodyPr/>
        <a:lstStyle/>
        <a:p>
          <a:endParaRPr lang="ru-RU"/>
        </a:p>
      </dgm:t>
    </dgm:pt>
    <dgm:pt modelId="{918C2824-6482-458D-B718-557BC56C86B5}" type="pres">
      <dgm:prSet presAssocID="{36B9EA2A-5E20-493B-AA1C-25EDF62FB987}" presName="root2" presStyleCnt="0"/>
      <dgm:spPr/>
    </dgm:pt>
    <dgm:pt modelId="{E4153BF7-1AA9-4F7C-9C4F-7158C38E046C}" type="pres">
      <dgm:prSet presAssocID="{36B9EA2A-5E20-493B-AA1C-25EDF62FB987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61FBCA-0F29-49F2-BACE-B6F24DE92913}" type="pres">
      <dgm:prSet presAssocID="{36B9EA2A-5E20-493B-AA1C-25EDF62FB987}" presName="level3hierChild" presStyleCnt="0"/>
      <dgm:spPr/>
    </dgm:pt>
    <dgm:pt modelId="{D2BFBFDC-752D-4B2B-96EF-7D8F76CC6D54}" type="pres">
      <dgm:prSet presAssocID="{778FF4CE-D04B-4565-9D8D-65CD6BEA7690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F37BDB9F-3A09-4092-AB49-43B71710B976}" type="pres">
      <dgm:prSet presAssocID="{778FF4CE-D04B-4565-9D8D-65CD6BEA7690}" presName="connTx" presStyleLbl="parChTrans1D2" presStyleIdx="3" presStyleCnt="4"/>
      <dgm:spPr/>
      <dgm:t>
        <a:bodyPr/>
        <a:lstStyle/>
        <a:p>
          <a:endParaRPr lang="ru-RU"/>
        </a:p>
      </dgm:t>
    </dgm:pt>
    <dgm:pt modelId="{BB547018-D6FA-4EE0-A156-CBEC97F32F4C}" type="pres">
      <dgm:prSet presAssocID="{D747FE79-9013-45BB-B23D-00B679182F71}" presName="root2" presStyleCnt="0"/>
      <dgm:spPr/>
    </dgm:pt>
    <dgm:pt modelId="{C03B988A-1C76-4237-892B-8EB907B4F949}" type="pres">
      <dgm:prSet presAssocID="{D747FE79-9013-45BB-B23D-00B679182F71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E477A1-9258-446F-8423-C51627420054}" type="pres">
      <dgm:prSet presAssocID="{D747FE79-9013-45BB-B23D-00B679182F71}" presName="level3hierChild" presStyleCnt="0"/>
      <dgm:spPr/>
    </dgm:pt>
  </dgm:ptLst>
  <dgm:cxnLst>
    <dgm:cxn modelId="{85100A59-9222-48C6-A0F6-6F678150C85A}" type="presOf" srcId="{9C780B5D-8F85-4942-9211-EA9D6093E06E}" destId="{1067D482-CC1E-45F4-B887-0A971155EC3C}" srcOrd="0" destOrd="0" presId="urn:microsoft.com/office/officeart/2008/layout/HorizontalMultiLevelHierarchy"/>
    <dgm:cxn modelId="{42E263B2-CF16-4BB9-87D3-57329C69B456}" type="presOf" srcId="{0602C233-45E7-49EE-95BB-CFD110DB8530}" destId="{30994146-7D7F-4EF5-8925-596A1679CCC6}" srcOrd="0" destOrd="0" presId="urn:microsoft.com/office/officeart/2008/layout/HorizontalMultiLevelHierarchy"/>
    <dgm:cxn modelId="{AB5FAEC5-48CC-44C5-A795-2A4EBC19A3D5}" type="presOf" srcId="{FA50F1A0-5443-4875-ABD5-DCE1984552F9}" destId="{E65273C4-03B2-4C06-A5E0-A31879FDA83B}" srcOrd="0" destOrd="0" presId="urn:microsoft.com/office/officeart/2008/layout/HorizontalMultiLevelHierarchy"/>
    <dgm:cxn modelId="{AA757F08-56A4-4E2F-930A-2C17F79945FC}" type="presOf" srcId="{EE3CE6E0-6820-4A9C-B987-9C36F343A648}" destId="{39612531-B487-4D82-A805-64AAD1577B07}" srcOrd="0" destOrd="0" presId="urn:microsoft.com/office/officeart/2008/layout/HorizontalMultiLevelHierarchy"/>
    <dgm:cxn modelId="{62B8A1EE-D809-4F67-AD8D-4E6019C4EE23}" type="presOf" srcId="{24AE0313-37D3-4A21-93EF-8C388A970486}" destId="{066F4C77-A3FE-46AE-AF21-F0FD37BAC827}" srcOrd="1" destOrd="0" presId="urn:microsoft.com/office/officeart/2008/layout/HorizontalMultiLevelHierarchy"/>
    <dgm:cxn modelId="{1E675A5E-4DBD-4872-ABC5-BA1F6E954DE4}" srcId="{6B8FB5E5-79CB-4A2A-9081-1428F73D7849}" destId="{0602C233-45E7-49EE-95BB-CFD110DB8530}" srcOrd="0" destOrd="0" parTransId="{FA50F1A0-5443-4875-ABD5-DCE1984552F9}" sibTransId="{6172F66E-6017-4275-AE86-BC42F372C866}"/>
    <dgm:cxn modelId="{0F8445F7-23A5-4D2F-8EBE-1F83C484AC7B}" srcId="{6B8FB5E5-79CB-4A2A-9081-1428F73D7849}" destId="{D747FE79-9013-45BB-B23D-00B679182F71}" srcOrd="3" destOrd="0" parTransId="{778FF4CE-D04B-4565-9D8D-65CD6BEA7690}" sibTransId="{E148148A-021D-4888-A170-02AE49399142}"/>
    <dgm:cxn modelId="{25C0D073-72E6-4DAE-8A95-2FC891007EA8}" type="presOf" srcId="{778FF4CE-D04B-4565-9D8D-65CD6BEA7690}" destId="{D2BFBFDC-752D-4B2B-96EF-7D8F76CC6D54}" srcOrd="0" destOrd="0" presId="urn:microsoft.com/office/officeart/2008/layout/HorizontalMultiLevelHierarchy"/>
    <dgm:cxn modelId="{F304E418-929C-420F-AD89-B70F44BA89A3}" type="presOf" srcId="{5AD1700F-4784-4F0A-B632-7F3E79F966C7}" destId="{6444C837-4CA6-4445-A949-C06F7AD001FE}" srcOrd="0" destOrd="0" presId="urn:microsoft.com/office/officeart/2008/layout/HorizontalMultiLevelHierarchy"/>
    <dgm:cxn modelId="{0F9AA1CB-D06A-4E08-99D2-83B2B9584AFF}" srcId="{EE3CE6E0-6820-4A9C-B987-9C36F343A648}" destId="{6B8FB5E5-79CB-4A2A-9081-1428F73D7849}" srcOrd="0" destOrd="0" parTransId="{83908CCE-EC46-435B-9121-6E48E6AEFEC1}" sibTransId="{13E22FFF-49A9-4734-ACF8-52D7EBD6E56F}"/>
    <dgm:cxn modelId="{14629517-3AD6-4D2C-873D-C4FC47DFA4F1}" type="presOf" srcId="{24AE0313-37D3-4A21-93EF-8C388A970486}" destId="{9D7AC863-754F-4432-A899-F6687548E852}" srcOrd="0" destOrd="0" presId="urn:microsoft.com/office/officeart/2008/layout/HorizontalMultiLevelHierarchy"/>
    <dgm:cxn modelId="{584877C3-5954-4769-97DE-0B21D1A72E97}" type="presOf" srcId="{5AD1700F-4784-4F0A-B632-7F3E79F966C7}" destId="{E43490B3-8339-41A6-AAF9-6573C92CCB52}" srcOrd="1" destOrd="0" presId="urn:microsoft.com/office/officeart/2008/layout/HorizontalMultiLevelHierarchy"/>
    <dgm:cxn modelId="{B0F2CD37-CFC2-482F-AAE1-F17D48CDC17D}" srcId="{6B8FB5E5-79CB-4A2A-9081-1428F73D7849}" destId="{36B9EA2A-5E20-493B-AA1C-25EDF62FB987}" srcOrd="2" destOrd="0" parTransId="{5AD1700F-4784-4F0A-B632-7F3E79F966C7}" sibTransId="{91BC612F-BC87-478E-8373-3E7F94A86122}"/>
    <dgm:cxn modelId="{1D77ABE4-7510-4D1F-89CD-60CF61A69158}" type="presOf" srcId="{36B9EA2A-5E20-493B-AA1C-25EDF62FB987}" destId="{E4153BF7-1AA9-4F7C-9C4F-7158C38E046C}" srcOrd="0" destOrd="0" presId="urn:microsoft.com/office/officeart/2008/layout/HorizontalMultiLevelHierarchy"/>
    <dgm:cxn modelId="{6A3FC6ED-D814-4E56-9486-E966A7A00CE0}" type="presOf" srcId="{778FF4CE-D04B-4565-9D8D-65CD6BEA7690}" destId="{F37BDB9F-3A09-4092-AB49-43B71710B976}" srcOrd="1" destOrd="0" presId="urn:microsoft.com/office/officeart/2008/layout/HorizontalMultiLevelHierarchy"/>
    <dgm:cxn modelId="{92D876FB-C1C0-44BF-A12A-580328547605}" type="presOf" srcId="{6B8FB5E5-79CB-4A2A-9081-1428F73D7849}" destId="{53DF4FD6-F848-4AEE-938B-698F0483918C}" srcOrd="0" destOrd="0" presId="urn:microsoft.com/office/officeart/2008/layout/HorizontalMultiLevelHierarchy"/>
    <dgm:cxn modelId="{F33F5ABF-597B-467A-911C-98DE18BF514C}" type="presOf" srcId="{FA50F1A0-5443-4875-ABD5-DCE1984552F9}" destId="{A73457CC-FB56-4F1E-B813-D6E9027E49CA}" srcOrd="1" destOrd="0" presId="urn:microsoft.com/office/officeart/2008/layout/HorizontalMultiLevelHierarchy"/>
    <dgm:cxn modelId="{B197C8FC-1939-4CAA-BE72-C3922EDAA70E}" srcId="{6B8FB5E5-79CB-4A2A-9081-1428F73D7849}" destId="{9C780B5D-8F85-4942-9211-EA9D6093E06E}" srcOrd="1" destOrd="0" parTransId="{24AE0313-37D3-4A21-93EF-8C388A970486}" sibTransId="{784632C5-28A1-46BA-B43A-1D4CE22E888B}"/>
    <dgm:cxn modelId="{BA9CF55B-FDD8-4DAC-BE99-4C7CFCD5EF6A}" type="presOf" srcId="{D747FE79-9013-45BB-B23D-00B679182F71}" destId="{C03B988A-1C76-4237-892B-8EB907B4F949}" srcOrd="0" destOrd="0" presId="urn:microsoft.com/office/officeart/2008/layout/HorizontalMultiLevelHierarchy"/>
    <dgm:cxn modelId="{D1397C49-3DD0-4614-98C8-F0348714206E}" type="presParOf" srcId="{39612531-B487-4D82-A805-64AAD1577B07}" destId="{887735F5-96BC-4C27-A6D3-69FE9C3AB10B}" srcOrd="0" destOrd="0" presId="urn:microsoft.com/office/officeart/2008/layout/HorizontalMultiLevelHierarchy"/>
    <dgm:cxn modelId="{34814034-317E-4DB5-962F-653C685CC545}" type="presParOf" srcId="{887735F5-96BC-4C27-A6D3-69FE9C3AB10B}" destId="{53DF4FD6-F848-4AEE-938B-698F0483918C}" srcOrd="0" destOrd="0" presId="urn:microsoft.com/office/officeart/2008/layout/HorizontalMultiLevelHierarchy"/>
    <dgm:cxn modelId="{C23F426E-3531-4B88-A31A-8A327892C64A}" type="presParOf" srcId="{887735F5-96BC-4C27-A6D3-69FE9C3AB10B}" destId="{B10EA7F4-6B66-40E5-84FA-22B550FA91A3}" srcOrd="1" destOrd="0" presId="urn:microsoft.com/office/officeart/2008/layout/HorizontalMultiLevelHierarchy"/>
    <dgm:cxn modelId="{1493B7BF-39F3-44FD-8647-319CF40980B4}" type="presParOf" srcId="{B10EA7F4-6B66-40E5-84FA-22B550FA91A3}" destId="{E65273C4-03B2-4C06-A5E0-A31879FDA83B}" srcOrd="0" destOrd="0" presId="urn:microsoft.com/office/officeart/2008/layout/HorizontalMultiLevelHierarchy"/>
    <dgm:cxn modelId="{2F97ADA5-E84A-4998-BEDE-2F7AADF37684}" type="presParOf" srcId="{E65273C4-03B2-4C06-A5E0-A31879FDA83B}" destId="{A73457CC-FB56-4F1E-B813-D6E9027E49CA}" srcOrd="0" destOrd="0" presId="urn:microsoft.com/office/officeart/2008/layout/HorizontalMultiLevelHierarchy"/>
    <dgm:cxn modelId="{BAFAEB7A-A269-4CC6-B2F6-46923B0B640C}" type="presParOf" srcId="{B10EA7F4-6B66-40E5-84FA-22B550FA91A3}" destId="{D2E35417-C059-4D41-AF7B-B346B54424B4}" srcOrd="1" destOrd="0" presId="urn:microsoft.com/office/officeart/2008/layout/HorizontalMultiLevelHierarchy"/>
    <dgm:cxn modelId="{500393D6-43FF-4BE0-9146-FFE5057B2CAC}" type="presParOf" srcId="{D2E35417-C059-4D41-AF7B-B346B54424B4}" destId="{30994146-7D7F-4EF5-8925-596A1679CCC6}" srcOrd="0" destOrd="0" presId="urn:microsoft.com/office/officeart/2008/layout/HorizontalMultiLevelHierarchy"/>
    <dgm:cxn modelId="{5F19F94D-1768-4C9A-BD38-E104093B9BF3}" type="presParOf" srcId="{D2E35417-C059-4D41-AF7B-B346B54424B4}" destId="{78797792-EDE8-4971-B7F8-C9574A84AFD2}" srcOrd="1" destOrd="0" presId="urn:microsoft.com/office/officeart/2008/layout/HorizontalMultiLevelHierarchy"/>
    <dgm:cxn modelId="{B09EF126-0EB3-49E9-9B76-66E900078A67}" type="presParOf" srcId="{B10EA7F4-6B66-40E5-84FA-22B550FA91A3}" destId="{9D7AC863-754F-4432-A899-F6687548E852}" srcOrd="2" destOrd="0" presId="urn:microsoft.com/office/officeart/2008/layout/HorizontalMultiLevelHierarchy"/>
    <dgm:cxn modelId="{B505966B-53AB-46BD-B419-5DCD6E70B592}" type="presParOf" srcId="{9D7AC863-754F-4432-A899-F6687548E852}" destId="{066F4C77-A3FE-46AE-AF21-F0FD37BAC827}" srcOrd="0" destOrd="0" presId="urn:microsoft.com/office/officeart/2008/layout/HorizontalMultiLevelHierarchy"/>
    <dgm:cxn modelId="{C3537B14-5BE3-4D1E-98B0-B295B529391C}" type="presParOf" srcId="{B10EA7F4-6B66-40E5-84FA-22B550FA91A3}" destId="{1A81ED9D-800D-4094-9E64-44B53BD51D46}" srcOrd="3" destOrd="0" presId="urn:microsoft.com/office/officeart/2008/layout/HorizontalMultiLevelHierarchy"/>
    <dgm:cxn modelId="{511CBA4E-C8EE-4D01-B0C4-85C7EA538A83}" type="presParOf" srcId="{1A81ED9D-800D-4094-9E64-44B53BD51D46}" destId="{1067D482-CC1E-45F4-B887-0A971155EC3C}" srcOrd="0" destOrd="0" presId="urn:microsoft.com/office/officeart/2008/layout/HorizontalMultiLevelHierarchy"/>
    <dgm:cxn modelId="{A082A56E-CC3A-4B8F-BA74-4CE03B38BC95}" type="presParOf" srcId="{1A81ED9D-800D-4094-9E64-44B53BD51D46}" destId="{49CD644B-D72E-40BF-988A-3FCB224E7443}" srcOrd="1" destOrd="0" presId="urn:microsoft.com/office/officeart/2008/layout/HorizontalMultiLevelHierarchy"/>
    <dgm:cxn modelId="{82166342-8380-4F36-BFD3-33A9890484DB}" type="presParOf" srcId="{B10EA7F4-6B66-40E5-84FA-22B550FA91A3}" destId="{6444C837-4CA6-4445-A949-C06F7AD001FE}" srcOrd="4" destOrd="0" presId="urn:microsoft.com/office/officeart/2008/layout/HorizontalMultiLevelHierarchy"/>
    <dgm:cxn modelId="{6092EFAD-F2D1-48F2-B84E-C42618762FA4}" type="presParOf" srcId="{6444C837-4CA6-4445-A949-C06F7AD001FE}" destId="{E43490B3-8339-41A6-AAF9-6573C92CCB52}" srcOrd="0" destOrd="0" presId="urn:microsoft.com/office/officeart/2008/layout/HorizontalMultiLevelHierarchy"/>
    <dgm:cxn modelId="{FCF9B157-C755-4A11-B34D-2C4198BEA1D6}" type="presParOf" srcId="{B10EA7F4-6B66-40E5-84FA-22B550FA91A3}" destId="{918C2824-6482-458D-B718-557BC56C86B5}" srcOrd="5" destOrd="0" presId="urn:microsoft.com/office/officeart/2008/layout/HorizontalMultiLevelHierarchy"/>
    <dgm:cxn modelId="{895FC863-BE60-42E3-BECF-E3F0F1CCBE5A}" type="presParOf" srcId="{918C2824-6482-458D-B718-557BC56C86B5}" destId="{E4153BF7-1AA9-4F7C-9C4F-7158C38E046C}" srcOrd="0" destOrd="0" presId="urn:microsoft.com/office/officeart/2008/layout/HorizontalMultiLevelHierarchy"/>
    <dgm:cxn modelId="{1FEEFE9B-BACF-42AD-A080-FF6CA47AD5C3}" type="presParOf" srcId="{918C2824-6482-458D-B718-557BC56C86B5}" destId="{A361FBCA-0F29-49F2-BACE-B6F24DE92913}" srcOrd="1" destOrd="0" presId="urn:microsoft.com/office/officeart/2008/layout/HorizontalMultiLevelHierarchy"/>
    <dgm:cxn modelId="{6904E8C1-2182-4E98-817B-54E127C01764}" type="presParOf" srcId="{B10EA7F4-6B66-40E5-84FA-22B550FA91A3}" destId="{D2BFBFDC-752D-4B2B-96EF-7D8F76CC6D54}" srcOrd="6" destOrd="0" presId="urn:microsoft.com/office/officeart/2008/layout/HorizontalMultiLevelHierarchy"/>
    <dgm:cxn modelId="{6EF80F25-CB27-47BA-9644-AF9B7295E6EF}" type="presParOf" srcId="{D2BFBFDC-752D-4B2B-96EF-7D8F76CC6D54}" destId="{F37BDB9F-3A09-4092-AB49-43B71710B976}" srcOrd="0" destOrd="0" presId="urn:microsoft.com/office/officeart/2008/layout/HorizontalMultiLevelHierarchy"/>
    <dgm:cxn modelId="{599B586E-1234-485A-A2FE-6E0A65EF4EA1}" type="presParOf" srcId="{B10EA7F4-6B66-40E5-84FA-22B550FA91A3}" destId="{BB547018-D6FA-4EE0-A156-CBEC97F32F4C}" srcOrd="7" destOrd="0" presId="urn:microsoft.com/office/officeart/2008/layout/HorizontalMultiLevelHierarchy"/>
    <dgm:cxn modelId="{C1C9C143-CAAD-4A3C-8E74-821F84245DF1}" type="presParOf" srcId="{BB547018-D6FA-4EE0-A156-CBEC97F32F4C}" destId="{C03B988A-1C76-4237-892B-8EB907B4F949}" srcOrd="0" destOrd="0" presId="urn:microsoft.com/office/officeart/2008/layout/HorizontalMultiLevelHierarchy"/>
    <dgm:cxn modelId="{55C99DED-926C-4D6A-B1FF-2AFF98AFB17E}" type="presParOf" srcId="{BB547018-D6FA-4EE0-A156-CBEC97F32F4C}" destId="{E1E477A1-9258-446F-8423-C5162742005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19A35C-4F1B-491B-B916-A71615D4EB14}">
      <dsp:nvSpPr>
        <dsp:cNvPr id="0" name=""/>
        <dsp:cNvSpPr/>
      </dsp:nvSpPr>
      <dsp:spPr>
        <a:xfrm>
          <a:off x="2255440" y="844653"/>
          <a:ext cx="1967844" cy="16230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SELF \ SOF SKILLS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ЛИЧНЫЙ БРЕНД 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ЗДОРОВАЯ МОТИВАЦИЯ</a:t>
          </a:r>
          <a:endParaRPr lang="ru-RU" sz="1600" kern="1200" dirty="0"/>
        </a:p>
      </dsp:txBody>
      <dsp:txXfrm>
        <a:off x="2292791" y="882004"/>
        <a:ext cx="1893142" cy="1200559"/>
      </dsp:txXfrm>
    </dsp:sp>
    <dsp:sp modelId="{5B37CF14-EAA4-4E6E-AD9B-87539F1211FE}">
      <dsp:nvSpPr>
        <dsp:cNvPr id="0" name=""/>
        <dsp:cNvSpPr/>
      </dsp:nvSpPr>
      <dsp:spPr>
        <a:xfrm>
          <a:off x="3318484" y="1077379"/>
          <a:ext cx="2397429" cy="2397429"/>
        </a:xfrm>
        <a:prstGeom prst="leftCircularArrow">
          <a:avLst>
            <a:gd name="adj1" fmla="val 4096"/>
            <a:gd name="adj2" fmla="val 515512"/>
            <a:gd name="adj3" fmla="val 2291023"/>
            <a:gd name="adj4" fmla="val 9024489"/>
            <a:gd name="adj5" fmla="val 4778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9272E8-B513-44C0-AD13-60A2F22F9518}">
      <dsp:nvSpPr>
        <dsp:cNvPr id="0" name=""/>
        <dsp:cNvSpPr/>
      </dsp:nvSpPr>
      <dsp:spPr>
        <a:xfrm>
          <a:off x="2692739" y="2119915"/>
          <a:ext cx="1749195" cy="6955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РОДИТЕЛЬ </a:t>
          </a:r>
          <a:endParaRPr lang="ru-RU" sz="1300" kern="1200" dirty="0"/>
        </a:p>
      </dsp:txBody>
      <dsp:txXfrm>
        <a:off x="2713112" y="2140288"/>
        <a:ext cx="1708449" cy="654851"/>
      </dsp:txXfrm>
    </dsp:sp>
    <dsp:sp modelId="{7BB108FF-9D16-415D-9A27-8099A697B747}">
      <dsp:nvSpPr>
        <dsp:cNvPr id="0" name=""/>
        <dsp:cNvSpPr/>
      </dsp:nvSpPr>
      <dsp:spPr>
        <a:xfrm>
          <a:off x="4909506" y="844653"/>
          <a:ext cx="1967844" cy="16230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ЭФФЕКТИВНЫЕ КОММУНИКАЦИИ </a:t>
          </a:r>
          <a:endParaRPr lang="ru-RU" sz="1600" kern="1200" dirty="0"/>
        </a:p>
      </dsp:txBody>
      <dsp:txXfrm>
        <a:off x="4946857" y="1229803"/>
        <a:ext cx="1893142" cy="1200559"/>
      </dsp:txXfrm>
    </dsp:sp>
    <dsp:sp modelId="{65D60EC9-BADB-4838-8CD0-B9E9B90F75C2}">
      <dsp:nvSpPr>
        <dsp:cNvPr id="0" name=""/>
        <dsp:cNvSpPr/>
      </dsp:nvSpPr>
      <dsp:spPr>
        <a:xfrm>
          <a:off x="5346805" y="496855"/>
          <a:ext cx="1749195" cy="6955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КОММУНИКАТИВНАЯ КОМПЕТЕНЦИЯ</a:t>
          </a:r>
          <a:endParaRPr lang="ru-RU" sz="1300" kern="1200" dirty="0"/>
        </a:p>
      </dsp:txBody>
      <dsp:txXfrm>
        <a:off x="5367178" y="517228"/>
        <a:ext cx="1708449" cy="6548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44A457-1B2D-48B5-A718-CD8D774FC3A7}">
      <dsp:nvSpPr>
        <dsp:cNvPr id="0" name=""/>
        <dsp:cNvSpPr/>
      </dsp:nvSpPr>
      <dsp:spPr>
        <a:xfrm>
          <a:off x="403779" y="2883"/>
          <a:ext cx="1784729" cy="10708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Открытые вопросы </a:t>
          </a:r>
          <a:endParaRPr lang="ru-RU" sz="2100" kern="1200" dirty="0"/>
        </a:p>
      </dsp:txBody>
      <dsp:txXfrm>
        <a:off x="403779" y="2883"/>
        <a:ext cx="1784729" cy="1070837"/>
      </dsp:txXfrm>
    </dsp:sp>
    <dsp:sp modelId="{88080535-E749-46D9-BC61-94364E8426B7}">
      <dsp:nvSpPr>
        <dsp:cNvPr id="0" name=""/>
        <dsp:cNvSpPr/>
      </dsp:nvSpPr>
      <dsp:spPr>
        <a:xfrm>
          <a:off x="382808" y="1170124"/>
          <a:ext cx="1784729" cy="10708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Просьбы </a:t>
          </a:r>
          <a:endParaRPr lang="ru-RU" sz="2100" kern="1200" dirty="0"/>
        </a:p>
      </dsp:txBody>
      <dsp:txXfrm>
        <a:off x="382808" y="1170124"/>
        <a:ext cx="1784729" cy="1070837"/>
      </dsp:txXfrm>
    </dsp:sp>
    <dsp:sp modelId="{A89AD522-2484-4579-A3BE-0FCAE84C8392}">
      <dsp:nvSpPr>
        <dsp:cNvPr id="0" name=""/>
        <dsp:cNvSpPr/>
      </dsp:nvSpPr>
      <dsp:spPr>
        <a:xfrm>
          <a:off x="403779" y="2501504"/>
          <a:ext cx="1784729" cy="10708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Предложения и помощь</a:t>
          </a:r>
          <a:endParaRPr lang="ru-RU" sz="2100" kern="1200" dirty="0"/>
        </a:p>
      </dsp:txBody>
      <dsp:txXfrm>
        <a:off x="403779" y="2501504"/>
        <a:ext cx="1784729" cy="1070837"/>
      </dsp:txXfrm>
    </dsp:sp>
    <dsp:sp modelId="{525225C3-3483-4116-8B45-7FD05BF001BB}">
      <dsp:nvSpPr>
        <dsp:cNvPr id="0" name=""/>
        <dsp:cNvSpPr/>
      </dsp:nvSpPr>
      <dsp:spPr>
        <a:xfrm>
          <a:off x="400959" y="3735577"/>
          <a:ext cx="1784729" cy="107083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Одобрение </a:t>
          </a:r>
          <a:endParaRPr lang="ru-RU" sz="2100" kern="1200" dirty="0"/>
        </a:p>
      </dsp:txBody>
      <dsp:txXfrm>
        <a:off x="400959" y="3735577"/>
        <a:ext cx="1784729" cy="107083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025CF7-14D9-4D47-BD5E-34648965C7B3}">
      <dsp:nvSpPr>
        <dsp:cNvPr id="0" name=""/>
        <dsp:cNvSpPr/>
      </dsp:nvSpPr>
      <dsp:spPr>
        <a:xfrm>
          <a:off x="128967" y="2573"/>
          <a:ext cx="1758289" cy="105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Критика </a:t>
          </a:r>
          <a:endParaRPr lang="ru-RU" sz="2600" kern="1200" dirty="0"/>
        </a:p>
      </dsp:txBody>
      <dsp:txXfrm>
        <a:off x="128967" y="2573"/>
        <a:ext cx="1758289" cy="1054973"/>
      </dsp:txXfrm>
    </dsp:sp>
    <dsp:sp modelId="{274B9D55-A6B9-418C-8BD0-1CD3E633C7E3}">
      <dsp:nvSpPr>
        <dsp:cNvPr id="0" name=""/>
        <dsp:cNvSpPr/>
      </dsp:nvSpPr>
      <dsp:spPr>
        <a:xfrm>
          <a:off x="128967" y="1233376"/>
          <a:ext cx="1758289" cy="105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Упреки </a:t>
          </a:r>
          <a:endParaRPr lang="ru-RU" sz="2600" kern="1200" dirty="0"/>
        </a:p>
      </dsp:txBody>
      <dsp:txXfrm>
        <a:off x="128967" y="1233376"/>
        <a:ext cx="1758289" cy="1054973"/>
      </dsp:txXfrm>
    </dsp:sp>
    <dsp:sp modelId="{8FAE2A2D-FEBF-4F43-AF8D-2C627D2E3994}">
      <dsp:nvSpPr>
        <dsp:cNvPr id="0" name=""/>
        <dsp:cNvSpPr/>
      </dsp:nvSpPr>
      <dsp:spPr>
        <a:xfrm>
          <a:off x="128967" y="2464178"/>
          <a:ext cx="1758289" cy="105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Претензии </a:t>
          </a:r>
          <a:endParaRPr lang="ru-RU" sz="2600" kern="1200" dirty="0"/>
        </a:p>
      </dsp:txBody>
      <dsp:txXfrm>
        <a:off x="128967" y="2464178"/>
        <a:ext cx="1758289" cy="1054973"/>
      </dsp:txXfrm>
    </dsp:sp>
    <dsp:sp modelId="{7D64B618-2429-44D3-8623-FEDC61F35709}">
      <dsp:nvSpPr>
        <dsp:cNvPr id="0" name=""/>
        <dsp:cNvSpPr/>
      </dsp:nvSpPr>
      <dsp:spPr>
        <a:xfrm>
          <a:off x="128967" y="3694980"/>
          <a:ext cx="1758289" cy="105497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Оценка</a:t>
          </a:r>
          <a:endParaRPr lang="ru-RU" sz="2600" kern="1200" dirty="0"/>
        </a:p>
      </dsp:txBody>
      <dsp:txXfrm>
        <a:off x="128967" y="3694980"/>
        <a:ext cx="1758289" cy="105497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2BADA1-F969-42F8-B68B-D3B2D9FCC02A}">
      <dsp:nvSpPr>
        <dsp:cNvPr id="0" name=""/>
        <dsp:cNvSpPr/>
      </dsp:nvSpPr>
      <dsp:spPr>
        <a:xfrm>
          <a:off x="1279207" y="2160240"/>
          <a:ext cx="538504" cy="1026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9252" y="0"/>
              </a:lnTo>
              <a:lnTo>
                <a:pt x="269252" y="1026114"/>
              </a:lnTo>
              <a:lnTo>
                <a:pt x="538504" y="1026114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19488" y="2644326"/>
        <a:ext cx="57941" cy="57941"/>
      </dsp:txXfrm>
    </dsp:sp>
    <dsp:sp modelId="{39FFECA9-03F7-4B77-8489-D648C3D55F33}">
      <dsp:nvSpPr>
        <dsp:cNvPr id="0" name=""/>
        <dsp:cNvSpPr/>
      </dsp:nvSpPr>
      <dsp:spPr>
        <a:xfrm>
          <a:off x="1279207" y="2114520"/>
          <a:ext cx="53850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38504" y="4572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34997" y="2146777"/>
        <a:ext cx="26925" cy="26925"/>
      </dsp:txXfrm>
    </dsp:sp>
    <dsp:sp modelId="{A07141FB-2257-48CC-9CC8-06A07B276A73}">
      <dsp:nvSpPr>
        <dsp:cNvPr id="0" name=""/>
        <dsp:cNvSpPr/>
      </dsp:nvSpPr>
      <dsp:spPr>
        <a:xfrm>
          <a:off x="1279207" y="1134126"/>
          <a:ext cx="538504" cy="1026114"/>
        </a:xfrm>
        <a:custGeom>
          <a:avLst/>
          <a:gdLst/>
          <a:ahLst/>
          <a:cxnLst/>
          <a:rect l="0" t="0" r="0" b="0"/>
          <a:pathLst>
            <a:path>
              <a:moveTo>
                <a:pt x="0" y="1026114"/>
              </a:moveTo>
              <a:lnTo>
                <a:pt x="269252" y="1026114"/>
              </a:lnTo>
              <a:lnTo>
                <a:pt x="269252" y="0"/>
              </a:lnTo>
              <a:lnTo>
                <a:pt x="538504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19488" y="1618212"/>
        <a:ext cx="57941" cy="57941"/>
      </dsp:txXfrm>
    </dsp:sp>
    <dsp:sp modelId="{35B33A5B-2565-4192-B8B1-5653BFCD8482}">
      <dsp:nvSpPr>
        <dsp:cNvPr id="0" name=""/>
        <dsp:cNvSpPr/>
      </dsp:nvSpPr>
      <dsp:spPr>
        <a:xfrm rot="16200000">
          <a:off x="-1291478" y="1749794"/>
          <a:ext cx="4320481" cy="8208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100" kern="1200" dirty="0" smtClean="0"/>
            <a:t>Умное чувство</a:t>
          </a:r>
          <a:endParaRPr lang="ru-RU" sz="5100" kern="1200" dirty="0"/>
        </a:p>
      </dsp:txBody>
      <dsp:txXfrm>
        <a:off x="-1291478" y="1749794"/>
        <a:ext cx="4320481" cy="820891"/>
      </dsp:txXfrm>
    </dsp:sp>
    <dsp:sp modelId="{22DD19CB-1CE3-476F-8EAE-3403D533742D}">
      <dsp:nvSpPr>
        <dsp:cNvPr id="0" name=""/>
        <dsp:cNvSpPr/>
      </dsp:nvSpPr>
      <dsp:spPr>
        <a:xfrm>
          <a:off x="1817712" y="723680"/>
          <a:ext cx="2692523" cy="8208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Название. Я чувствую…думаю</a:t>
          </a:r>
          <a:endParaRPr lang="ru-RU" sz="2000" kern="1200" dirty="0"/>
        </a:p>
      </dsp:txBody>
      <dsp:txXfrm>
        <a:off x="1817712" y="723680"/>
        <a:ext cx="2692523" cy="820891"/>
      </dsp:txXfrm>
    </dsp:sp>
    <dsp:sp modelId="{83CA475C-AD7F-4DD3-B25C-A21DF48F61DA}">
      <dsp:nvSpPr>
        <dsp:cNvPr id="0" name=""/>
        <dsp:cNvSpPr/>
      </dsp:nvSpPr>
      <dsp:spPr>
        <a:xfrm>
          <a:off x="1817712" y="1749794"/>
          <a:ext cx="2692523" cy="8208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Предположение. Вероятно это связанно с …</a:t>
          </a:r>
          <a:endParaRPr lang="ru-RU" sz="2000" kern="1200" dirty="0"/>
        </a:p>
      </dsp:txBody>
      <dsp:txXfrm>
        <a:off x="1817712" y="1749794"/>
        <a:ext cx="2692523" cy="820891"/>
      </dsp:txXfrm>
    </dsp:sp>
    <dsp:sp modelId="{B300B3A3-0230-493B-BD3F-962D8118AE12}">
      <dsp:nvSpPr>
        <dsp:cNvPr id="0" name=""/>
        <dsp:cNvSpPr/>
      </dsp:nvSpPr>
      <dsp:spPr>
        <a:xfrm>
          <a:off x="1817712" y="2775909"/>
          <a:ext cx="2692523" cy="8208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Предложение. Я предлагаю… </a:t>
          </a:r>
          <a:endParaRPr lang="ru-RU" sz="2000" kern="1200" dirty="0"/>
        </a:p>
      </dsp:txBody>
      <dsp:txXfrm>
        <a:off x="1817712" y="2775909"/>
        <a:ext cx="2692523" cy="8208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BFBFDC-752D-4B2B-96EF-7D8F76CC6D54}">
      <dsp:nvSpPr>
        <dsp:cNvPr id="0" name=""/>
        <dsp:cNvSpPr/>
      </dsp:nvSpPr>
      <dsp:spPr>
        <a:xfrm>
          <a:off x="1259123" y="2196244"/>
          <a:ext cx="547479" cy="15648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3739" y="0"/>
              </a:lnTo>
              <a:lnTo>
                <a:pt x="273739" y="1564823"/>
              </a:lnTo>
              <a:lnTo>
                <a:pt x="547479" y="156482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491417" y="2937210"/>
        <a:ext cx="82891" cy="82891"/>
      </dsp:txXfrm>
    </dsp:sp>
    <dsp:sp modelId="{6444C837-4CA6-4445-A949-C06F7AD001FE}">
      <dsp:nvSpPr>
        <dsp:cNvPr id="0" name=""/>
        <dsp:cNvSpPr/>
      </dsp:nvSpPr>
      <dsp:spPr>
        <a:xfrm>
          <a:off x="1259123" y="2196244"/>
          <a:ext cx="547479" cy="5216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3739" y="0"/>
              </a:lnTo>
              <a:lnTo>
                <a:pt x="273739" y="521607"/>
              </a:lnTo>
              <a:lnTo>
                <a:pt x="547479" y="521607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13958" y="2438143"/>
        <a:ext cx="37809" cy="37809"/>
      </dsp:txXfrm>
    </dsp:sp>
    <dsp:sp modelId="{9D7AC863-754F-4432-A899-F6687548E852}">
      <dsp:nvSpPr>
        <dsp:cNvPr id="0" name=""/>
        <dsp:cNvSpPr/>
      </dsp:nvSpPr>
      <dsp:spPr>
        <a:xfrm>
          <a:off x="1259123" y="1674636"/>
          <a:ext cx="547479" cy="521607"/>
        </a:xfrm>
        <a:custGeom>
          <a:avLst/>
          <a:gdLst/>
          <a:ahLst/>
          <a:cxnLst/>
          <a:rect l="0" t="0" r="0" b="0"/>
          <a:pathLst>
            <a:path>
              <a:moveTo>
                <a:pt x="0" y="521607"/>
              </a:moveTo>
              <a:lnTo>
                <a:pt x="273739" y="521607"/>
              </a:lnTo>
              <a:lnTo>
                <a:pt x="273739" y="0"/>
              </a:lnTo>
              <a:lnTo>
                <a:pt x="547479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513958" y="1916535"/>
        <a:ext cx="37809" cy="37809"/>
      </dsp:txXfrm>
    </dsp:sp>
    <dsp:sp modelId="{E65273C4-03B2-4C06-A5E0-A31879FDA83B}">
      <dsp:nvSpPr>
        <dsp:cNvPr id="0" name=""/>
        <dsp:cNvSpPr/>
      </dsp:nvSpPr>
      <dsp:spPr>
        <a:xfrm>
          <a:off x="1259123" y="631420"/>
          <a:ext cx="547479" cy="1564823"/>
        </a:xfrm>
        <a:custGeom>
          <a:avLst/>
          <a:gdLst/>
          <a:ahLst/>
          <a:cxnLst/>
          <a:rect l="0" t="0" r="0" b="0"/>
          <a:pathLst>
            <a:path>
              <a:moveTo>
                <a:pt x="0" y="1564823"/>
              </a:moveTo>
              <a:lnTo>
                <a:pt x="273739" y="1564823"/>
              </a:lnTo>
              <a:lnTo>
                <a:pt x="273739" y="0"/>
              </a:lnTo>
              <a:lnTo>
                <a:pt x="547479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491417" y="1372386"/>
        <a:ext cx="82891" cy="82891"/>
      </dsp:txXfrm>
    </dsp:sp>
    <dsp:sp modelId="{53DF4FD6-F848-4AEE-938B-698F0483918C}">
      <dsp:nvSpPr>
        <dsp:cNvPr id="0" name=""/>
        <dsp:cNvSpPr/>
      </dsp:nvSpPr>
      <dsp:spPr>
        <a:xfrm rot="16200000">
          <a:off x="-1354407" y="1778957"/>
          <a:ext cx="4392488" cy="8345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ННО М. Розенберга </a:t>
          </a:r>
          <a:endParaRPr lang="ru-RU" sz="3900" kern="1200" dirty="0"/>
        </a:p>
      </dsp:txBody>
      <dsp:txXfrm>
        <a:off x="-1354407" y="1778957"/>
        <a:ext cx="4392488" cy="834572"/>
      </dsp:txXfrm>
    </dsp:sp>
    <dsp:sp modelId="{30994146-7D7F-4EF5-8925-596A1679CCC6}">
      <dsp:nvSpPr>
        <dsp:cNvPr id="0" name=""/>
        <dsp:cNvSpPr/>
      </dsp:nvSpPr>
      <dsp:spPr>
        <a:xfrm>
          <a:off x="1806602" y="214133"/>
          <a:ext cx="2737398" cy="8345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Наблюдение. Когда я вижу … </a:t>
          </a:r>
          <a:endParaRPr lang="ru-RU" sz="2000" kern="1200" dirty="0"/>
        </a:p>
      </dsp:txBody>
      <dsp:txXfrm>
        <a:off x="1806602" y="214133"/>
        <a:ext cx="2737398" cy="834572"/>
      </dsp:txXfrm>
    </dsp:sp>
    <dsp:sp modelId="{1067D482-CC1E-45F4-B887-0A971155EC3C}">
      <dsp:nvSpPr>
        <dsp:cNvPr id="0" name=""/>
        <dsp:cNvSpPr/>
      </dsp:nvSpPr>
      <dsp:spPr>
        <a:xfrm>
          <a:off x="1806602" y="1257349"/>
          <a:ext cx="2737398" cy="8345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Чувства. Я чувствую… </a:t>
          </a:r>
          <a:endParaRPr lang="ru-RU" sz="2000" kern="1200" dirty="0"/>
        </a:p>
      </dsp:txBody>
      <dsp:txXfrm>
        <a:off x="1806602" y="1257349"/>
        <a:ext cx="2737398" cy="834572"/>
      </dsp:txXfrm>
    </dsp:sp>
    <dsp:sp modelId="{E4153BF7-1AA9-4F7C-9C4F-7158C38E046C}">
      <dsp:nvSpPr>
        <dsp:cNvPr id="0" name=""/>
        <dsp:cNvSpPr/>
      </dsp:nvSpPr>
      <dsp:spPr>
        <a:xfrm>
          <a:off x="1806602" y="2300565"/>
          <a:ext cx="2737398" cy="8345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Потребность . Потому что я бы хотел… (для меня важно…)</a:t>
          </a:r>
          <a:endParaRPr lang="ru-RU" sz="2000" kern="1200" dirty="0"/>
        </a:p>
      </dsp:txBody>
      <dsp:txXfrm>
        <a:off x="1806602" y="2300565"/>
        <a:ext cx="2737398" cy="834572"/>
      </dsp:txXfrm>
    </dsp:sp>
    <dsp:sp modelId="{C03B988A-1C76-4237-892B-8EB907B4F949}">
      <dsp:nvSpPr>
        <dsp:cNvPr id="0" name=""/>
        <dsp:cNvSpPr/>
      </dsp:nvSpPr>
      <dsp:spPr>
        <a:xfrm>
          <a:off x="1806602" y="3343781"/>
          <a:ext cx="2737398" cy="8345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Просьба. Пожалуйста, мог бы ты… </a:t>
          </a:r>
          <a:endParaRPr lang="ru-RU" sz="2000" kern="1200" dirty="0"/>
        </a:p>
      </dsp:txBody>
      <dsp:txXfrm>
        <a:off x="1806602" y="3343781"/>
        <a:ext cx="2737398" cy="834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microsoft.com/office/2007/relationships/diagramDrawing" Target="../diagrams/drawing3.xml"/><Relationship Id="rId3" Type="http://schemas.openxmlformats.org/officeDocument/2006/relationships/image" Target="../media/image7.jpeg"/><Relationship Id="rId7" Type="http://schemas.openxmlformats.org/officeDocument/2006/relationships/diagramColors" Target="../diagrams/colors2.xml"/><Relationship Id="rId12" Type="http://schemas.openxmlformats.org/officeDocument/2006/relationships/diagramColors" Target="../diagrams/colors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11" Type="http://schemas.openxmlformats.org/officeDocument/2006/relationships/diagramQuickStyle" Target="../diagrams/quickStyle3.xml"/><Relationship Id="rId5" Type="http://schemas.openxmlformats.org/officeDocument/2006/relationships/diagramLayout" Target="../diagrams/layout2.xml"/><Relationship Id="rId10" Type="http://schemas.openxmlformats.org/officeDocument/2006/relationships/diagramLayout" Target="../diagrams/layout3.xml"/><Relationship Id="rId4" Type="http://schemas.openxmlformats.org/officeDocument/2006/relationships/diagramData" Target="../diagrams/data2.xml"/><Relationship Id="rId9" Type="http://schemas.openxmlformats.org/officeDocument/2006/relationships/diagramData" Target="../diagrams/data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0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1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164288" y="188641"/>
            <a:ext cx="1728192" cy="230425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48680"/>
            <a:ext cx="6480720" cy="6192687"/>
          </a:xfrm>
        </p:spPr>
        <p:txBody>
          <a:bodyPr/>
          <a:lstStyle/>
          <a:p>
            <a:pPr algn="ctr"/>
            <a:r>
              <a:rPr lang="ru-RU" dirty="0" smtClean="0"/>
              <a:t>ОТЦЫ И ДЕТИ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Могут </a:t>
            </a:r>
            <a:r>
              <a:rPr lang="ru-RU" dirty="0"/>
              <a:t>ли разные поколения найти общий язык?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Picture 2" descr="C:\Users\Home\Downloads\IMG-20221128-WA0133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349" y="113836"/>
            <a:ext cx="670881" cy="1663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ww.trendingus.com/wp-content/uploads/2016/05/Make-things-happe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977" y="1412776"/>
            <a:ext cx="6534300" cy="2613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Home\Downloads\IMG-20221128-WA0133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980" y="1762237"/>
            <a:ext cx="679661" cy="168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Home\Downloads\IMG-20221128-WA0133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5381" y="3441125"/>
            <a:ext cx="66785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Home\Downloads\IMG-20221128-WA0133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350" y="5085184"/>
            <a:ext cx="679332" cy="1684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500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xn----8sba6aocifbh3b6eubg.xn--p1ai/img/239671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9461" y="7937"/>
            <a:ext cx="7114539" cy="4671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ome\Downloads\IMG-20221128-WA0133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23728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140479521"/>
              </p:ext>
            </p:extLst>
          </p:nvPr>
        </p:nvGraphicFramePr>
        <p:xfrm>
          <a:off x="737127" y="3451312"/>
          <a:ext cx="9351441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AutoShape 4" descr="https://ucare.timepad.ru/9d3036ae-99d5-4389-9928-69729c7ee53b/poster_event_16531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s://ucare.timepad.ru/9d3036ae-99d5-4389-9928-69729c7ee53b/poster_event_165318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https://ucare.timepad.ru/9d3036ae-99d5-4389-9928-69729c7ee53b/poster_event_165318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0" descr="https://ucare.timepad.ru/9d3036ae-99d5-4389-9928-69729c7ee53b/poster_event_1653182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272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Развилки, которых не было. Почему Россия не Швейцария | Время и Деньг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5" y="1124744"/>
            <a:ext cx="7236296" cy="48965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Home\Downloads\IMG-20221128-WA0133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205172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https://ucare.timepad.ru/9d3036ae-99d5-4389-9928-69729c7ee53b/poster_event_165318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https://ucare.timepad.ru/9d3036ae-99d5-4389-9928-69729c7ee53b/poster_event_1653182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https://ucare.timepad.ru/9d3036ae-99d5-4389-9928-69729c7ee53b/poster_event_1653182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0" descr="https://ucare.timepad.ru/9d3036ae-99d5-4389-9928-69729c7ee53b/poster_event_1653182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4057339988"/>
              </p:ext>
            </p:extLst>
          </p:nvPr>
        </p:nvGraphicFramePr>
        <p:xfrm>
          <a:off x="6372200" y="1196752"/>
          <a:ext cx="2592288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1325217755"/>
              </p:ext>
            </p:extLst>
          </p:nvPr>
        </p:nvGraphicFramePr>
        <p:xfrm>
          <a:off x="2339752" y="1268760"/>
          <a:ext cx="201622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275856" y="465137"/>
            <a:ext cx="50405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 smtClean="0">
                <a:solidFill>
                  <a:srgbClr val="FF0000"/>
                </a:solidFill>
              </a:rPr>
              <a:t>ЯЗЫК ЛЮБВИ И ЯЗЫК ВОЙНЫ </a:t>
            </a:r>
            <a:endParaRPr lang="ru-RU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178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earn silk aerials | Tessuti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2816"/>
            <a:ext cx="3096344" cy="4644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63888" y="1772816"/>
            <a:ext cx="5328592" cy="4752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МЕТОД ЗЕЛЕНОЙ </a:t>
            </a:r>
            <a:r>
              <a:rPr lang="ru-RU" sz="36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РУЧКИ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ЧЕМУ СТОИТ ПОУЧИТЬСЯ У «ЕВРЕЙСКОЙ МАМЫ» </a:t>
            </a:r>
            <a:endParaRPr lang="ru-RU" sz="3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ты так пробовал?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495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63888" y="1772816"/>
            <a:ext cx="5328592" cy="4752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869452684"/>
              </p:ext>
            </p:extLst>
          </p:nvPr>
        </p:nvGraphicFramePr>
        <p:xfrm>
          <a:off x="3851920" y="1988839"/>
          <a:ext cx="4968552" cy="4320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согласие –там победа 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83568" y="2492895"/>
            <a:ext cx="8105324" cy="3633583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" name="Picture 12" descr="https://avatars.mds.yandex.net/i?id=b4311c09f1476872d790e5abd976563c_l-5276454-images-thumbs&amp;ref=rim&amp;n=13&amp;w=1080&amp;h=135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32881"/>
            <a:ext cx="3306773" cy="443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2081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согласие –там победа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1772816"/>
            <a:ext cx="5328592" cy="47525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3600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116450493"/>
              </p:ext>
            </p:extLst>
          </p:nvPr>
        </p:nvGraphicFramePr>
        <p:xfrm>
          <a:off x="3707904" y="1916832"/>
          <a:ext cx="4968552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Объект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0" name="AutoShape 4" descr="https://www.al.com/resizer/7IHltm87KejW2ebKesNszq7VyUs=/1280x0/smart/advancelocal-adapter-image-uploads.s3.amazonaws.com/image.al.com/home/bama-media/width2048/img/entertainment-press-register/photo/alexander-streltsov-christine-van-loo-aerial-duo-1jpg-5429944fb407ba3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6" descr="https://www.al.com/resizer/7IHltm87KejW2ebKesNszq7VyUs=/1280x0/smart/advancelocal-adapter-image-uploads.s3.amazonaws.com/image.al.com/home/bama-media/width2048/img/entertainment-press-register/photo/alexander-streltsov-christine-van-loo-aerial-duo-1jpg-5429944fb407ba36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https://avatars.mds.yandex.net/i?id=9c8ffa9764665bc1cb4d0ca9e61c0c66_l-5289295-images-thumbs&amp;ref=rim&amp;n=13&amp;w=1034&amp;h=129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844824"/>
            <a:ext cx="338909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7607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АКТИВНОЕ СЛУШАНИЕ: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628800"/>
            <a:ext cx="8784976" cy="51125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АКТИВНОЕ СЛУШАНИЕ</a:t>
            </a:r>
            <a:endParaRPr lang="ru-RU" dirty="0"/>
          </a:p>
        </p:txBody>
      </p:sp>
      <p:pic>
        <p:nvPicPr>
          <p:cNvPr id="15362" name="Picture 2" descr="https://hrland.org/wp-content/uploads/2017/04/Tehniki-aktivnogo-slushaniya_-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1" y="1772816"/>
            <a:ext cx="897042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6074959"/>
            <a:ext cx="864096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760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6705600" y="2892277"/>
            <a:ext cx="746720" cy="1645920"/>
          </a:xfrm>
        </p:spPr>
        <p:txBody>
          <a:bodyPr/>
          <a:lstStyle/>
          <a:p>
            <a:pPr algn="l"/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C:\Users\Home\Downloads\166386293028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604" y="1755062"/>
            <a:ext cx="3475179" cy="3475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835696" y="260648"/>
            <a:ext cx="439248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СПАСИБО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1" y="980728"/>
            <a:ext cx="655272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chemeClr val="bg1"/>
                </a:solidFill>
              </a:rPr>
              <a:t>ЗА ВАШЕ </a:t>
            </a:r>
            <a:r>
              <a:rPr lang="ru-RU" sz="2600" dirty="0">
                <a:solidFill>
                  <a:schemeClr val="bg1"/>
                </a:solidFill>
              </a:rPr>
              <a:t>ВНИМАНИЕ И ВКЛЮЧЕННОСТЬ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1" y="1772816"/>
            <a:ext cx="532859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Макаренко Ирина </a:t>
            </a:r>
            <a:r>
              <a:rPr lang="ru-RU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Александровна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8 910 912 60 95 </a:t>
            </a:r>
            <a:r>
              <a:rPr lang="ru-RU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/>
            </a:r>
            <a:br>
              <a:rPr lang="ru-RU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</a:br>
            <a:endParaRPr lang="ru-RU" dirty="0" smtClean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8000"/>
                  </a:srgbClr>
                </a:outerShdw>
              </a:effectLst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Клинический</a:t>
            </a:r>
            <a:r>
              <a:rPr lang="ru-RU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, юридический психолог, полиграфолог, </a:t>
            </a:r>
            <a:endParaRPr lang="ru-RU" dirty="0" smtClean="0">
              <a:solidFill>
                <a:schemeClr val="bg1"/>
              </a:solidFill>
              <a:effectLst>
                <a:outerShdw blurRad="50800" dist="38100" dir="2700000" algn="tl" rotWithShape="0">
                  <a:srgbClr val="000000">
                    <a:alpha val="48000"/>
                  </a:srgbClr>
                </a:outerShdw>
              </a:effectLst>
            </a:endParaRPr>
          </a:p>
          <a:p>
            <a:pPr algn="ctr"/>
            <a:r>
              <a:rPr lang="ru-RU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М</a:t>
            </a:r>
            <a:r>
              <a:rPr lang="ru-RU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едиатор коллегии ТПП Калужской области,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психотерапевт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ТВ- эксперт («УТРО ПЕРВЫХ») 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Кандидат психологических </a:t>
            </a:r>
            <a:r>
              <a:rPr lang="ru-RU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наук</a:t>
            </a:r>
            <a:r>
              <a:rPr lang="ru-RU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 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Руководитель "Экспертного бюро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судебной психофизиологии и поведенческого анализа«, кабинета медиации,</a:t>
            </a:r>
            <a:br>
              <a:rPr lang="ru-RU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</a:br>
            <a:r>
              <a:rPr lang="ru-RU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Автор проектов по ментальному здоровью и коммуникации «Будущее сейчас» и «Мета</a:t>
            </a:r>
            <a:r>
              <a:rPr lang="en-US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Skills</a:t>
            </a:r>
            <a:r>
              <a:rPr lang="ru-RU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»,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dirty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8000"/>
                    </a:srgbClr>
                  </a:outerShdw>
                </a:effectLst>
              </a:rPr>
              <a:t>Профессор, проректор по судебной- экспертной работе ДПО «Современный психофизиологический институт»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Home\Downloads\IMG-20221128-WA0133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500" y="155890"/>
            <a:ext cx="305889" cy="81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Home\Downloads\IMG-20221128-WA0133 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2671" y="954385"/>
            <a:ext cx="305889" cy="81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Home\Downloads\IMG-20221128-WA0133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227865"/>
            <a:ext cx="305889" cy="793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Home\Downloads\IMG-20221128-WA0133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9" y="6004449"/>
            <a:ext cx="305889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2095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276</TotalTime>
  <Words>137</Words>
  <Application>Microsoft Office PowerPoint</Application>
  <PresentationFormat>Экран (4:3)</PresentationFormat>
  <Paragraphs>51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Сетка</vt:lpstr>
      <vt:lpstr>ОТЦЫ И ДЕТИ       Могут ли разные поколения найти общий язык? </vt:lpstr>
      <vt:lpstr>Презентация PowerPoint</vt:lpstr>
      <vt:lpstr>Презентация PowerPoint</vt:lpstr>
      <vt:lpstr>А ты так пробовал? </vt:lpstr>
      <vt:lpstr>Где согласие –там победа </vt:lpstr>
      <vt:lpstr>Где согласие –там победа </vt:lpstr>
      <vt:lpstr>АКТИВНОЕ СЛУШАНИЕ:</vt:lpstr>
      <vt:lpstr>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117</cp:revision>
  <dcterms:created xsi:type="dcterms:W3CDTF">2022-11-28T09:12:10Z</dcterms:created>
  <dcterms:modified xsi:type="dcterms:W3CDTF">2022-12-03T15:50:29Z</dcterms:modified>
</cp:coreProperties>
</file>