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theme/theme15.xml" ContentType="application/vnd.openxmlformats-officedocument.theme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theme/theme16.xml" ContentType="application/vnd.openxmlformats-officedocument.theme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theme/theme17.xml" ContentType="application/vnd.openxmlformats-officedocument.theme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  <p:sldMasterId id="2147483720" r:id="rId5"/>
    <p:sldMasterId id="2147483732" r:id="rId6"/>
    <p:sldMasterId id="2147483744" r:id="rId7"/>
    <p:sldMasterId id="2147483756" r:id="rId8"/>
    <p:sldMasterId id="2147483768" r:id="rId9"/>
    <p:sldMasterId id="2147483780" r:id="rId10"/>
    <p:sldMasterId id="2147483792" r:id="rId11"/>
    <p:sldMasterId id="2147483804" r:id="rId12"/>
    <p:sldMasterId id="2147483816" r:id="rId13"/>
    <p:sldMasterId id="2147483828" r:id="rId14"/>
    <p:sldMasterId id="2147483849" r:id="rId15"/>
    <p:sldMasterId id="2147483858" r:id="rId16"/>
    <p:sldMasterId id="2147483894" r:id="rId17"/>
    <p:sldMasterId id="2147483906" r:id="rId18"/>
  </p:sldMasterIdLst>
  <p:notesMasterIdLst>
    <p:notesMasterId r:id="rId46"/>
  </p:notesMasterIdLst>
  <p:sldIdLst>
    <p:sldId id="396" r:id="rId19"/>
    <p:sldId id="382" r:id="rId20"/>
    <p:sldId id="392" r:id="rId21"/>
    <p:sldId id="391" r:id="rId22"/>
    <p:sldId id="357" r:id="rId23"/>
    <p:sldId id="360" r:id="rId24"/>
    <p:sldId id="330" r:id="rId25"/>
    <p:sldId id="381" r:id="rId26"/>
    <p:sldId id="301" r:id="rId27"/>
    <p:sldId id="344" r:id="rId28"/>
    <p:sldId id="362" r:id="rId29"/>
    <p:sldId id="363" r:id="rId30"/>
    <p:sldId id="364" r:id="rId31"/>
    <p:sldId id="365" r:id="rId32"/>
    <p:sldId id="366" r:id="rId33"/>
    <p:sldId id="367" r:id="rId34"/>
    <p:sldId id="368" r:id="rId35"/>
    <p:sldId id="369" r:id="rId36"/>
    <p:sldId id="370" r:id="rId37"/>
    <p:sldId id="371" r:id="rId38"/>
    <p:sldId id="372" r:id="rId39"/>
    <p:sldId id="373" r:id="rId40"/>
    <p:sldId id="374" r:id="rId41"/>
    <p:sldId id="377" r:id="rId42"/>
    <p:sldId id="384" r:id="rId43"/>
    <p:sldId id="387" r:id="rId44"/>
    <p:sldId id="390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136" autoAdjust="0"/>
  </p:normalViewPr>
  <p:slideViewPr>
    <p:cSldViewPr>
      <p:cViewPr varScale="1">
        <p:scale>
          <a:sx n="82" d="100"/>
          <a:sy n="82" d="100"/>
        </p:scale>
        <p:origin x="1939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slide" Target="slides/slide24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1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2.xml"/><Relationship Id="rId41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3D7117-7D21-4E2E-BE94-1E7D449C1662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532D6E-6AF0-4E8E-BF58-5FD553ADB980}">
      <dgm:prSet phldrT="[Текст]" custT="1"/>
      <dgm:spPr/>
      <dgm:t>
        <a:bodyPr/>
        <a:lstStyle/>
        <a:p>
          <a:r>
            <a:rPr lang="ru-RU" sz="1800" b="1" dirty="0" err="1">
              <a:solidFill>
                <a:schemeClr val="tx1"/>
              </a:solidFill>
            </a:rPr>
            <a:t>Суицидаль-ные</a:t>
          </a:r>
          <a:r>
            <a:rPr lang="ru-RU" sz="1800" b="1" dirty="0">
              <a:solidFill>
                <a:schemeClr val="tx1"/>
              </a:solidFill>
            </a:rPr>
            <a:t> группы</a:t>
          </a:r>
        </a:p>
      </dgm:t>
    </dgm:pt>
    <dgm:pt modelId="{04A3B2D4-500E-425E-B7FE-33B270FD9975}" type="parTrans" cxnId="{3F518FCE-6870-44D1-B249-87DF1BA6B115}">
      <dgm:prSet/>
      <dgm:spPr/>
      <dgm:t>
        <a:bodyPr/>
        <a:lstStyle/>
        <a:p>
          <a:endParaRPr lang="ru-RU"/>
        </a:p>
      </dgm:t>
    </dgm:pt>
    <dgm:pt modelId="{F75DF0C5-4530-4CF8-A89C-FCA88CAD0D71}" type="sibTrans" cxnId="{3F518FCE-6870-44D1-B249-87DF1BA6B115}">
      <dgm:prSet/>
      <dgm:spPr/>
      <dgm:t>
        <a:bodyPr/>
        <a:lstStyle/>
        <a:p>
          <a:endParaRPr lang="ru-RU"/>
        </a:p>
      </dgm:t>
    </dgm:pt>
    <dgm:pt modelId="{20920DCD-6B7A-4958-9483-3F9D93106423}">
      <dgm:prSet phldrT="[Текст]" phldr="1"/>
      <dgm:spPr/>
      <dgm:t>
        <a:bodyPr/>
        <a:lstStyle/>
        <a:p>
          <a:endParaRPr lang="ru-RU"/>
        </a:p>
      </dgm:t>
    </dgm:pt>
    <dgm:pt modelId="{47189217-D70D-4484-B5AF-8E0C4552E7C4}" type="parTrans" cxnId="{61E0DAB4-DDF2-4677-BA8D-DB9E33F30F32}">
      <dgm:prSet/>
      <dgm:spPr/>
      <dgm:t>
        <a:bodyPr/>
        <a:lstStyle/>
        <a:p>
          <a:endParaRPr lang="ru-RU"/>
        </a:p>
      </dgm:t>
    </dgm:pt>
    <dgm:pt modelId="{4DE2A049-CFBA-4671-9920-5140221AFFA7}" type="sibTrans" cxnId="{61E0DAB4-DDF2-4677-BA8D-DB9E33F30F32}">
      <dgm:prSet/>
      <dgm:spPr/>
      <dgm:t>
        <a:bodyPr/>
        <a:lstStyle/>
        <a:p>
          <a:endParaRPr lang="ru-RU"/>
        </a:p>
      </dgm:t>
    </dgm:pt>
    <dgm:pt modelId="{BEC5770D-5661-45F1-90C2-D45B6A641F7D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Наталья Касперская: «Один хозяин» </a:t>
          </a:r>
        </a:p>
      </dgm:t>
    </dgm:pt>
    <dgm:pt modelId="{A2702425-AAA4-479D-BC74-3BC327A7CECE}" type="parTrans" cxnId="{EC051F1E-2E4D-433D-9FFE-B5C7456EC37C}">
      <dgm:prSet/>
      <dgm:spPr/>
      <dgm:t>
        <a:bodyPr/>
        <a:lstStyle/>
        <a:p>
          <a:endParaRPr lang="ru-RU"/>
        </a:p>
      </dgm:t>
    </dgm:pt>
    <dgm:pt modelId="{7844DD82-15ED-432D-BE5D-379F6C431E48}" type="sibTrans" cxnId="{EC051F1E-2E4D-433D-9FFE-B5C7456EC37C}">
      <dgm:prSet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АУЕ</a:t>
          </a:r>
        </a:p>
      </dgm:t>
    </dgm:pt>
    <dgm:pt modelId="{4621FF74-703D-46BB-ABFC-73DFCC7BAA81}">
      <dgm:prSet phldrT="[Текст]" phldr="1"/>
      <dgm:spPr/>
      <dgm:t>
        <a:bodyPr/>
        <a:lstStyle/>
        <a:p>
          <a:endParaRPr lang="ru-RU" dirty="0"/>
        </a:p>
      </dgm:t>
    </dgm:pt>
    <dgm:pt modelId="{A00024B6-5B8B-4E25-B6FD-0326CBDCAAAA}" type="parTrans" cxnId="{8DFEFA5C-6E53-473A-9936-4C009980D659}">
      <dgm:prSet/>
      <dgm:spPr/>
      <dgm:t>
        <a:bodyPr/>
        <a:lstStyle/>
        <a:p>
          <a:endParaRPr lang="ru-RU"/>
        </a:p>
      </dgm:t>
    </dgm:pt>
    <dgm:pt modelId="{69B4B87A-C3AF-48A4-A000-1F143AE5BB44}" type="sibTrans" cxnId="{8DFEFA5C-6E53-473A-9936-4C009980D659}">
      <dgm:prSet/>
      <dgm:spPr/>
      <dgm:t>
        <a:bodyPr/>
        <a:lstStyle/>
        <a:p>
          <a:endParaRPr lang="ru-RU"/>
        </a:p>
      </dgm:t>
    </dgm:pt>
    <dgm:pt modelId="{EB129CFF-EBF2-461B-8863-A9C3EC1C7F63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</a:rPr>
            <a:t>Экстремисты</a:t>
          </a:r>
        </a:p>
        <a:p>
          <a:r>
            <a:rPr lang="ru-RU" sz="2200" b="1" dirty="0" err="1">
              <a:solidFill>
                <a:schemeClr val="tx1"/>
              </a:solidFill>
            </a:rPr>
            <a:t>Колумайн</a:t>
          </a:r>
          <a:endParaRPr lang="ru-RU" sz="2200" b="1" dirty="0">
            <a:solidFill>
              <a:schemeClr val="tx1"/>
            </a:solidFill>
          </a:endParaRPr>
        </a:p>
      </dgm:t>
    </dgm:pt>
    <dgm:pt modelId="{59D55142-6CD4-4620-B0B3-04592F640E60}" type="parTrans" cxnId="{39997FF7-84BE-411C-8522-06430C68BF0E}">
      <dgm:prSet/>
      <dgm:spPr/>
      <dgm:t>
        <a:bodyPr/>
        <a:lstStyle/>
        <a:p>
          <a:endParaRPr lang="ru-RU"/>
        </a:p>
      </dgm:t>
    </dgm:pt>
    <dgm:pt modelId="{0274AC54-5028-4EC5-A361-61FF6C20FE0C}" type="sibTrans" cxnId="{39997FF7-84BE-411C-8522-06430C68BF0E}">
      <dgm:prSet custT="1"/>
      <dgm:spPr/>
      <dgm:t>
        <a:bodyPr/>
        <a:lstStyle/>
        <a:p>
          <a:r>
            <a:rPr lang="ru-RU" sz="2000" b="1" dirty="0">
              <a:solidFill>
                <a:schemeClr val="tx1"/>
              </a:solidFill>
            </a:rPr>
            <a:t>Торговля наркотиками</a:t>
          </a:r>
        </a:p>
      </dgm:t>
    </dgm:pt>
    <dgm:pt modelId="{05EF2CA9-28D8-4872-AC20-F408F75B6910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20EA1D2-8CDB-4DA1-9312-3E86520BF496}" type="parTrans" cxnId="{A7CD45FD-4444-49F9-BC7D-D181D08AD50E}">
      <dgm:prSet/>
      <dgm:spPr/>
      <dgm:t>
        <a:bodyPr/>
        <a:lstStyle/>
        <a:p>
          <a:endParaRPr lang="ru-RU"/>
        </a:p>
      </dgm:t>
    </dgm:pt>
    <dgm:pt modelId="{B520DBC8-B240-48C6-8E43-BA76539BD4A9}" type="sibTrans" cxnId="{A7CD45FD-4444-49F9-BC7D-D181D08AD50E}">
      <dgm:prSet/>
      <dgm:spPr/>
      <dgm:t>
        <a:bodyPr/>
        <a:lstStyle/>
        <a:p>
          <a:endParaRPr lang="ru-RU"/>
        </a:p>
      </dgm:t>
    </dgm:pt>
    <dgm:pt modelId="{5EC957C9-3B44-4D8F-A7E5-B147A946D5DC}" type="pres">
      <dgm:prSet presAssocID="{6D3D7117-7D21-4E2E-BE94-1E7D449C1662}" presName="Name0" presStyleCnt="0">
        <dgm:presLayoutVars>
          <dgm:chMax/>
          <dgm:chPref/>
          <dgm:dir/>
          <dgm:animLvl val="lvl"/>
        </dgm:presLayoutVars>
      </dgm:prSet>
      <dgm:spPr/>
    </dgm:pt>
    <dgm:pt modelId="{C7AC536B-98DC-43B3-A74F-ACAAED13966B}" type="pres">
      <dgm:prSet presAssocID="{27532D6E-6AF0-4E8E-BF58-5FD553ADB980}" presName="composite" presStyleCnt="0"/>
      <dgm:spPr/>
    </dgm:pt>
    <dgm:pt modelId="{B9EF9C40-0010-47E4-95E9-E9B3D4C9EAF1}" type="pres">
      <dgm:prSet presAssocID="{27532D6E-6AF0-4E8E-BF58-5FD553ADB980}" presName="Parent1" presStyleLbl="node1" presStyleIdx="0" presStyleCnt="6" custScaleX="121140">
        <dgm:presLayoutVars>
          <dgm:chMax val="1"/>
          <dgm:chPref val="1"/>
          <dgm:bulletEnabled val="1"/>
        </dgm:presLayoutVars>
      </dgm:prSet>
      <dgm:spPr/>
    </dgm:pt>
    <dgm:pt modelId="{381188B9-6377-4C22-B42C-276010290B38}" type="pres">
      <dgm:prSet presAssocID="{27532D6E-6AF0-4E8E-BF58-5FD553ADB980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ACBE994C-A3F0-4006-A5ED-95FE904E49F9}" type="pres">
      <dgm:prSet presAssocID="{27532D6E-6AF0-4E8E-BF58-5FD553ADB980}" presName="BalanceSpacing" presStyleCnt="0"/>
      <dgm:spPr/>
    </dgm:pt>
    <dgm:pt modelId="{5DA930CF-06A8-473C-B3C6-56ED590A7F0E}" type="pres">
      <dgm:prSet presAssocID="{27532D6E-6AF0-4E8E-BF58-5FD553ADB980}" presName="BalanceSpacing1" presStyleCnt="0"/>
      <dgm:spPr/>
    </dgm:pt>
    <dgm:pt modelId="{E127100A-891A-42D2-A9DD-677A31098FAF}" type="pres">
      <dgm:prSet presAssocID="{F75DF0C5-4530-4CF8-A89C-FCA88CAD0D71}" presName="Accent1Text" presStyleLbl="node1" presStyleIdx="1" presStyleCnt="6" custFlipVert="0" custFlipHor="0" custScaleX="34115" custScaleY="2025" custLinFactX="100000" custLinFactNeighborX="170316" custLinFactNeighborY="-67990"/>
      <dgm:spPr/>
    </dgm:pt>
    <dgm:pt modelId="{1AE0A30D-5EB8-4783-97D6-29AE4DEBAA47}" type="pres">
      <dgm:prSet presAssocID="{F75DF0C5-4530-4CF8-A89C-FCA88CAD0D71}" presName="spaceBetweenRectangles" presStyleCnt="0"/>
      <dgm:spPr/>
    </dgm:pt>
    <dgm:pt modelId="{32DCCC47-9F59-411C-8B5E-4725DBAFFEAC}" type="pres">
      <dgm:prSet presAssocID="{BEC5770D-5661-45F1-90C2-D45B6A641F7D}" presName="composite" presStyleCnt="0"/>
      <dgm:spPr/>
    </dgm:pt>
    <dgm:pt modelId="{D833D74F-D83E-444F-B6A9-F15866A1DC58}" type="pres">
      <dgm:prSet presAssocID="{BEC5770D-5661-45F1-90C2-D45B6A641F7D}" presName="Parent1" presStyleLbl="node1" presStyleIdx="2" presStyleCnt="6" custScaleX="108565" custScaleY="129154" custLinFactX="-29240" custLinFactNeighborX="-100000" custLinFactNeighborY="-39961">
        <dgm:presLayoutVars>
          <dgm:chMax val="1"/>
          <dgm:chPref val="1"/>
          <dgm:bulletEnabled val="1"/>
        </dgm:presLayoutVars>
      </dgm:prSet>
      <dgm:spPr/>
    </dgm:pt>
    <dgm:pt modelId="{2BE11131-6617-47A1-B326-5248D60DA4A5}" type="pres">
      <dgm:prSet presAssocID="{BEC5770D-5661-45F1-90C2-D45B6A641F7D}" presName="Childtext1" presStyleLbl="revTx" presStyleIdx="1" presStyleCnt="3" custLinFactNeighborX="-16120" custLinFactNeighborY="-27866">
        <dgm:presLayoutVars>
          <dgm:chMax val="0"/>
          <dgm:chPref val="0"/>
          <dgm:bulletEnabled val="1"/>
        </dgm:presLayoutVars>
      </dgm:prSet>
      <dgm:spPr/>
    </dgm:pt>
    <dgm:pt modelId="{E171ED4F-7B00-40C1-884D-AFF46679BCF2}" type="pres">
      <dgm:prSet presAssocID="{BEC5770D-5661-45F1-90C2-D45B6A641F7D}" presName="BalanceSpacing" presStyleCnt="0"/>
      <dgm:spPr/>
    </dgm:pt>
    <dgm:pt modelId="{FAF8F6C6-D4AC-4911-97B7-26231A6F40DF}" type="pres">
      <dgm:prSet presAssocID="{BEC5770D-5661-45F1-90C2-D45B6A641F7D}" presName="BalanceSpacing1" presStyleCnt="0"/>
      <dgm:spPr/>
    </dgm:pt>
    <dgm:pt modelId="{8D74FC25-A76D-4EC8-86AF-3086AC8B4474}" type="pres">
      <dgm:prSet presAssocID="{7844DD82-15ED-432D-BE5D-379F6C431E48}" presName="Accent1Text" presStyleLbl="node1" presStyleIdx="3" presStyleCnt="6" custLinFactNeighborX="12774" custLinFactNeighborY="-8996"/>
      <dgm:spPr/>
    </dgm:pt>
    <dgm:pt modelId="{560FA5D7-B189-4AFC-B486-942F439C5E09}" type="pres">
      <dgm:prSet presAssocID="{7844DD82-15ED-432D-BE5D-379F6C431E48}" presName="spaceBetweenRectangles" presStyleCnt="0"/>
      <dgm:spPr/>
    </dgm:pt>
    <dgm:pt modelId="{D16E2C53-8B16-4D45-9C00-51BB84D17428}" type="pres">
      <dgm:prSet presAssocID="{EB129CFF-EBF2-461B-8863-A9C3EC1C7F63}" presName="composite" presStyleCnt="0"/>
      <dgm:spPr/>
    </dgm:pt>
    <dgm:pt modelId="{73FADD44-789D-482D-BFCA-CF1CC5132337}" type="pres">
      <dgm:prSet presAssocID="{EB129CFF-EBF2-461B-8863-A9C3EC1C7F63}" presName="Parent1" presStyleLbl="node1" presStyleIdx="4" presStyleCnt="6" custScaleX="122238" custLinFactNeighborX="32706" custLinFactNeighborY="-7230">
        <dgm:presLayoutVars>
          <dgm:chMax val="1"/>
          <dgm:chPref val="1"/>
          <dgm:bulletEnabled val="1"/>
        </dgm:presLayoutVars>
      </dgm:prSet>
      <dgm:spPr/>
    </dgm:pt>
    <dgm:pt modelId="{1BB6FF45-18A8-4C9D-978B-6CBFBF18D1DE}" type="pres">
      <dgm:prSet presAssocID="{EB129CFF-EBF2-461B-8863-A9C3EC1C7F63}" presName="Childtext1" presStyleLbl="revTx" presStyleIdx="2" presStyleCnt="3" custScaleX="81945" custScaleY="136119" custLinFactY="-78957" custLinFactNeighborX="54376" custLinFactNeighborY="-100000">
        <dgm:presLayoutVars>
          <dgm:chMax val="0"/>
          <dgm:chPref val="0"/>
          <dgm:bulletEnabled val="1"/>
        </dgm:presLayoutVars>
      </dgm:prSet>
      <dgm:spPr/>
    </dgm:pt>
    <dgm:pt modelId="{B34A3CE7-25CE-4586-AF2A-707DD2B2007A}" type="pres">
      <dgm:prSet presAssocID="{EB129CFF-EBF2-461B-8863-A9C3EC1C7F63}" presName="BalanceSpacing" presStyleCnt="0"/>
      <dgm:spPr/>
    </dgm:pt>
    <dgm:pt modelId="{7341021D-25BA-4721-A778-458121B97F79}" type="pres">
      <dgm:prSet presAssocID="{EB129CFF-EBF2-461B-8863-A9C3EC1C7F63}" presName="BalanceSpacing1" presStyleCnt="0"/>
      <dgm:spPr/>
    </dgm:pt>
    <dgm:pt modelId="{9418AAE9-067B-4E70-96F9-73A88A7919E2}" type="pres">
      <dgm:prSet presAssocID="{0274AC54-5028-4EC5-A361-61FF6C20FE0C}" presName="Accent1Text" presStyleLbl="node1" presStyleIdx="5" presStyleCnt="6" custScaleX="140134"/>
      <dgm:spPr/>
    </dgm:pt>
  </dgm:ptLst>
  <dgm:cxnLst>
    <dgm:cxn modelId="{F165A307-79E1-429A-A79F-EA8DD19E905F}" type="presOf" srcId="{BEC5770D-5661-45F1-90C2-D45B6A641F7D}" destId="{D833D74F-D83E-444F-B6A9-F15866A1DC58}" srcOrd="0" destOrd="0" presId="urn:microsoft.com/office/officeart/2008/layout/AlternatingHexagons"/>
    <dgm:cxn modelId="{580F5218-8B69-4F74-A15D-752FE53A0EF6}" type="presOf" srcId="{7844DD82-15ED-432D-BE5D-379F6C431E48}" destId="{8D74FC25-A76D-4EC8-86AF-3086AC8B4474}" srcOrd="0" destOrd="0" presId="urn:microsoft.com/office/officeart/2008/layout/AlternatingHexagons"/>
    <dgm:cxn modelId="{6250F81D-A8D0-48CF-AFE9-A073CD3BABF4}" type="presOf" srcId="{27532D6E-6AF0-4E8E-BF58-5FD553ADB980}" destId="{B9EF9C40-0010-47E4-95E9-E9B3D4C9EAF1}" srcOrd="0" destOrd="0" presId="urn:microsoft.com/office/officeart/2008/layout/AlternatingHexagons"/>
    <dgm:cxn modelId="{EC051F1E-2E4D-433D-9FFE-B5C7456EC37C}" srcId="{6D3D7117-7D21-4E2E-BE94-1E7D449C1662}" destId="{BEC5770D-5661-45F1-90C2-D45B6A641F7D}" srcOrd="1" destOrd="0" parTransId="{A2702425-AAA4-479D-BC74-3BC327A7CECE}" sibTransId="{7844DD82-15ED-432D-BE5D-379F6C431E48}"/>
    <dgm:cxn modelId="{7F3B1227-68FD-4115-97AB-19ACCD9AEDB9}" type="presOf" srcId="{0274AC54-5028-4EC5-A361-61FF6C20FE0C}" destId="{9418AAE9-067B-4E70-96F9-73A88A7919E2}" srcOrd="0" destOrd="0" presId="urn:microsoft.com/office/officeart/2008/layout/AlternatingHexagons"/>
    <dgm:cxn modelId="{11CB2033-5AE4-4942-AB11-F939B2AE5312}" type="presOf" srcId="{6D3D7117-7D21-4E2E-BE94-1E7D449C1662}" destId="{5EC957C9-3B44-4D8F-A7E5-B147A946D5DC}" srcOrd="0" destOrd="0" presId="urn:microsoft.com/office/officeart/2008/layout/AlternatingHexagons"/>
    <dgm:cxn modelId="{64033A40-E1A9-4C91-A73B-1C3C171A82FD}" type="presOf" srcId="{EB129CFF-EBF2-461B-8863-A9C3EC1C7F63}" destId="{73FADD44-789D-482D-BFCA-CF1CC5132337}" srcOrd="0" destOrd="0" presId="urn:microsoft.com/office/officeart/2008/layout/AlternatingHexagons"/>
    <dgm:cxn modelId="{8DFEFA5C-6E53-473A-9936-4C009980D659}" srcId="{BEC5770D-5661-45F1-90C2-D45B6A641F7D}" destId="{4621FF74-703D-46BB-ABFC-73DFCC7BAA81}" srcOrd="0" destOrd="0" parTransId="{A00024B6-5B8B-4E25-B6FD-0326CBDCAAAA}" sibTransId="{69B4B87A-C3AF-48A4-A000-1F143AE5BB44}"/>
    <dgm:cxn modelId="{C405AD80-8FA8-48C2-8406-6CC2A22576DE}" type="presOf" srcId="{05EF2CA9-28D8-4872-AC20-F408F75B6910}" destId="{1BB6FF45-18A8-4C9D-978B-6CBFBF18D1DE}" srcOrd="0" destOrd="0" presId="urn:microsoft.com/office/officeart/2008/layout/AlternatingHexagons"/>
    <dgm:cxn modelId="{61E0DAB4-DDF2-4677-BA8D-DB9E33F30F32}" srcId="{27532D6E-6AF0-4E8E-BF58-5FD553ADB980}" destId="{20920DCD-6B7A-4958-9483-3F9D93106423}" srcOrd="0" destOrd="0" parTransId="{47189217-D70D-4484-B5AF-8E0C4552E7C4}" sibTransId="{4DE2A049-CFBA-4671-9920-5140221AFFA7}"/>
    <dgm:cxn modelId="{9DD94CC7-250F-4D1C-92EB-E3C8FB68F255}" type="presOf" srcId="{4621FF74-703D-46BB-ABFC-73DFCC7BAA81}" destId="{2BE11131-6617-47A1-B326-5248D60DA4A5}" srcOrd="0" destOrd="0" presId="urn:microsoft.com/office/officeart/2008/layout/AlternatingHexagons"/>
    <dgm:cxn modelId="{3F518FCE-6870-44D1-B249-87DF1BA6B115}" srcId="{6D3D7117-7D21-4E2E-BE94-1E7D449C1662}" destId="{27532D6E-6AF0-4E8E-BF58-5FD553ADB980}" srcOrd="0" destOrd="0" parTransId="{04A3B2D4-500E-425E-B7FE-33B270FD9975}" sibTransId="{F75DF0C5-4530-4CF8-A89C-FCA88CAD0D71}"/>
    <dgm:cxn modelId="{BE254BE0-B9A4-4D08-B592-75E85EC3C5D4}" type="presOf" srcId="{F75DF0C5-4530-4CF8-A89C-FCA88CAD0D71}" destId="{E127100A-891A-42D2-A9DD-677A31098FAF}" srcOrd="0" destOrd="0" presId="urn:microsoft.com/office/officeart/2008/layout/AlternatingHexagons"/>
    <dgm:cxn modelId="{E2DD0CE2-0573-4497-9F8A-1F9C67B49030}" type="presOf" srcId="{20920DCD-6B7A-4958-9483-3F9D93106423}" destId="{381188B9-6377-4C22-B42C-276010290B38}" srcOrd="0" destOrd="0" presId="urn:microsoft.com/office/officeart/2008/layout/AlternatingHexagons"/>
    <dgm:cxn modelId="{39997FF7-84BE-411C-8522-06430C68BF0E}" srcId="{6D3D7117-7D21-4E2E-BE94-1E7D449C1662}" destId="{EB129CFF-EBF2-461B-8863-A9C3EC1C7F63}" srcOrd="2" destOrd="0" parTransId="{59D55142-6CD4-4620-B0B3-04592F640E60}" sibTransId="{0274AC54-5028-4EC5-A361-61FF6C20FE0C}"/>
    <dgm:cxn modelId="{A7CD45FD-4444-49F9-BC7D-D181D08AD50E}" srcId="{EB129CFF-EBF2-461B-8863-A9C3EC1C7F63}" destId="{05EF2CA9-28D8-4872-AC20-F408F75B6910}" srcOrd="0" destOrd="0" parTransId="{C20EA1D2-8CDB-4DA1-9312-3E86520BF496}" sibTransId="{B520DBC8-B240-48C6-8E43-BA76539BD4A9}"/>
    <dgm:cxn modelId="{5A647061-6215-47A3-BD22-8500B1E03F1B}" type="presParOf" srcId="{5EC957C9-3B44-4D8F-A7E5-B147A946D5DC}" destId="{C7AC536B-98DC-43B3-A74F-ACAAED13966B}" srcOrd="0" destOrd="0" presId="urn:microsoft.com/office/officeart/2008/layout/AlternatingHexagons"/>
    <dgm:cxn modelId="{3193310A-C35D-4A6C-B013-33017DF9ADE6}" type="presParOf" srcId="{C7AC536B-98DC-43B3-A74F-ACAAED13966B}" destId="{B9EF9C40-0010-47E4-95E9-E9B3D4C9EAF1}" srcOrd="0" destOrd="0" presId="urn:microsoft.com/office/officeart/2008/layout/AlternatingHexagons"/>
    <dgm:cxn modelId="{B92EF8B5-F69B-4867-820A-515B3992D982}" type="presParOf" srcId="{C7AC536B-98DC-43B3-A74F-ACAAED13966B}" destId="{381188B9-6377-4C22-B42C-276010290B38}" srcOrd="1" destOrd="0" presId="urn:microsoft.com/office/officeart/2008/layout/AlternatingHexagons"/>
    <dgm:cxn modelId="{B1E2C142-982B-4005-88EB-F1A225BE605B}" type="presParOf" srcId="{C7AC536B-98DC-43B3-A74F-ACAAED13966B}" destId="{ACBE994C-A3F0-4006-A5ED-95FE904E49F9}" srcOrd="2" destOrd="0" presId="urn:microsoft.com/office/officeart/2008/layout/AlternatingHexagons"/>
    <dgm:cxn modelId="{660A226D-8088-4DA5-B6AB-AFFDCE6BA7BC}" type="presParOf" srcId="{C7AC536B-98DC-43B3-A74F-ACAAED13966B}" destId="{5DA930CF-06A8-473C-B3C6-56ED590A7F0E}" srcOrd="3" destOrd="0" presId="urn:microsoft.com/office/officeart/2008/layout/AlternatingHexagons"/>
    <dgm:cxn modelId="{D8039759-097D-456D-B7AF-6659D4EB60BA}" type="presParOf" srcId="{C7AC536B-98DC-43B3-A74F-ACAAED13966B}" destId="{E127100A-891A-42D2-A9DD-677A31098FAF}" srcOrd="4" destOrd="0" presId="urn:microsoft.com/office/officeart/2008/layout/AlternatingHexagons"/>
    <dgm:cxn modelId="{BAD1AB07-FA9C-41E2-85F0-383C0A7404D0}" type="presParOf" srcId="{5EC957C9-3B44-4D8F-A7E5-B147A946D5DC}" destId="{1AE0A30D-5EB8-4783-97D6-29AE4DEBAA47}" srcOrd="1" destOrd="0" presId="urn:microsoft.com/office/officeart/2008/layout/AlternatingHexagons"/>
    <dgm:cxn modelId="{3ED0FFCF-A74E-4E6F-8EC4-6CAFB5A67AC8}" type="presParOf" srcId="{5EC957C9-3B44-4D8F-A7E5-B147A946D5DC}" destId="{32DCCC47-9F59-411C-8B5E-4725DBAFFEAC}" srcOrd="2" destOrd="0" presId="urn:microsoft.com/office/officeart/2008/layout/AlternatingHexagons"/>
    <dgm:cxn modelId="{925444BB-CB22-4824-A5AC-949D30B65321}" type="presParOf" srcId="{32DCCC47-9F59-411C-8B5E-4725DBAFFEAC}" destId="{D833D74F-D83E-444F-B6A9-F15866A1DC58}" srcOrd="0" destOrd="0" presId="urn:microsoft.com/office/officeart/2008/layout/AlternatingHexagons"/>
    <dgm:cxn modelId="{01DC1ACA-2ED9-498F-8E36-E38776D468C9}" type="presParOf" srcId="{32DCCC47-9F59-411C-8B5E-4725DBAFFEAC}" destId="{2BE11131-6617-47A1-B326-5248D60DA4A5}" srcOrd="1" destOrd="0" presId="urn:microsoft.com/office/officeart/2008/layout/AlternatingHexagons"/>
    <dgm:cxn modelId="{EEE7D8FD-D15B-4D45-AB4E-4273A62FD1B1}" type="presParOf" srcId="{32DCCC47-9F59-411C-8B5E-4725DBAFFEAC}" destId="{E171ED4F-7B00-40C1-884D-AFF46679BCF2}" srcOrd="2" destOrd="0" presId="urn:microsoft.com/office/officeart/2008/layout/AlternatingHexagons"/>
    <dgm:cxn modelId="{4900E6E1-67F9-404D-BDF9-2E8B2739DBB1}" type="presParOf" srcId="{32DCCC47-9F59-411C-8B5E-4725DBAFFEAC}" destId="{FAF8F6C6-D4AC-4911-97B7-26231A6F40DF}" srcOrd="3" destOrd="0" presId="urn:microsoft.com/office/officeart/2008/layout/AlternatingHexagons"/>
    <dgm:cxn modelId="{156B80B7-9126-41D3-984A-6E3780933BE8}" type="presParOf" srcId="{32DCCC47-9F59-411C-8B5E-4725DBAFFEAC}" destId="{8D74FC25-A76D-4EC8-86AF-3086AC8B4474}" srcOrd="4" destOrd="0" presId="urn:microsoft.com/office/officeart/2008/layout/AlternatingHexagons"/>
    <dgm:cxn modelId="{F2F84AC3-9DB3-486E-87BC-96F5C2B21D11}" type="presParOf" srcId="{5EC957C9-3B44-4D8F-A7E5-B147A946D5DC}" destId="{560FA5D7-B189-4AFC-B486-942F439C5E09}" srcOrd="3" destOrd="0" presId="urn:microsoft.com/office/officeart/2008/layout/AlternatingHexagons"/>
    <dgm:cxn modelId="{DA6099EC-3C8C-4E82-883E-8AD7EDCA6E3F}" type="presParOf" srcId="{5EC957C9-3B44-4D8F-A7E5-B147A946D5DC}" destId="{D16E2C53-8B16-4D45-9C00-51BB84D17428}" srcOrd="4" destOrd="0" presId="urn:microsoft.com/office/officeart/2008/layout/AlternatingHexagons"/>
    <dgm:cxn modelId="{54CD202D-50AF-4E96-9F91-66EA21F4192C}" type="presParOf" srcId="{D16E2C53-8B16-4D45-9C00-51BB84D17428}" destId="{73FADD44-789D-482D-BFCA-CF1CC5132337}" srcOrd="0" destOrd="0" presId="urn:microsoft.com/office/officeart/2008/layout/AlternatingHexagons"/>
    <dgm:cxn modelId="{8810BC97-B7EF-442D-A64B-6349794A35F8}" type="presParOf" srcId="{D16E2C53-8B16-4D45-9C00-51BB84D17428}" destId="{1BB6FF45-18A8-4C9D-978B-6CBFBF18D1DE}" srcOrd="1" destOrd="0" presId="urn:microsoft.com/office/officeart/2008/layout/AlternatingHexagons"/>
    <dgm:cxn modelId="{895F48EA-BC2D-4E4A-A6F4-2773B6332AD3}" type="presParOf" srcId="{D16E2C53-8B16-4D45-9C00-51BB84D17428}" destId="{B34A3CE7-25CE-4586-AF2A-707DD2B2007A}" srcOrd="2" destOrd="0" presId="urn:microsoft.com/office/officeart/2008/layout/AlternatingHexagons"/>
    <dgm:cxn modelId="{1A76A0B6-9D33-4A9C-8921-A8C5BEA1321D}" type="presParOf" srcId="{D16E2C53-8B16-4D45-9C00-51BB84D17428}" destId="{7341021D-25BA-4721-A778-458121B97F79}" srcOrd="3" destOrd="0" presId="urn:microsoft.com/office/officeart/2008/layout/AlternatingHexagons"/>
    <dgm:cxn modelId="{E0330AB1-3828-4AB7-AA32-2D8DAFFCDF62}" type="presParOf" srcId="{D16E2C53-8B16-4D45-9C00-51BB84D17428}" destId="{9418AAE9-067B-4E70-96F9-73A88A7919E2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EF9C40-0010-47E4-95E9-E9B3D4C9EAF1}">
      <dsp:nvSpPr>
        <dsp:cNvPr id="0" name=""/>
        <dsp:cNvSpPr/>
      </dsp:nvSpPr>
      <dsp:spPr>
        <a:xfrm rot="5400000">
          <a:off x="4004332" y="-53296"/>
          <a:ext cx="2046386" cy="2156723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 err="1">
              <a:solidFill>
                <a:schemeClr val="tx1"/>
              </a:solidFill>
            </a:rPr>
            <a:t>Суицидаль-ные</a:t>
          </a:r>
          <a:r>
            <a:rPr lang="ru-RU" sz="1800" b="1" kern="1200" dirty="0">
              <a:solidFill>
                <a:schemeClr val="tx1"/>
              </a:solidFill>
            </a:rPr>
            <a:t> группы</a:t>
          </a:r>
        </a:p>
      </dsp:txBody>
      <dsp:txXfrm rot="-5400000">
        <a:off x="4308618" y="342936"/>
        <a:ext cx="1437815" cy="1364258"/>
      </dsp:txXfrm>
    </dsp:sp>
    <dsp:sp modelId="{381188B9-6377-4C22-B42C-276010290B38}">
      <dsp:nvSpPr>
        <dsp:cNvPr id="0" name=""/>
        <dsp:cNvSpPr/>
      </dsp:nvSpPr>
      <dsp:spPr>
        <a:xfrm>
          <a:off x="5971728" y="411149"/>
          <a:ext cx="2283767" cy="12278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/>
        </a:p>
      </dsp:txBody>
      <dsp:txXfrm>
        <a:off x="5971728" y="411149"/>
        <a:ext cx="2283767" cy="1227832"/>
      </dsp:txXfrm>
    </dsp:sp>
    <dsp:sp modelId="{E127100A-891A-42D2-A9DD-677A31098FAF}">
      <dsp:nvSpPr>
        <dsp:cNvPr id="0" name=""/>
        <dsp:cNvSpPr/>
      </dsp:nvSpPr>
      <dsp:spPr>
        <a:xfrm rot="5400000">
          <a:off x="7896609" y="-282964"/>
          <a:ext cx="41439" cy="60736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 rot="-5400000">
        <a:off x="7714873" y="6907"/>
        <a:ext cx="404912" cy="27626"/>
      </dsp:txXfrm>
    </dsp:sp>
    <dsp:sp modelId="{D833D74F-D83E-444F-B6A9-F15866A1DC58}">
      <dsp:nvSpPr>
        <dsp:cNvPr id="0" name=""/>
        <dsp:cNvSpPr/>
      </dsp:nvSpPr>
      <dsp:spPr>
        <a:xfrm rot="5400000">
          <a:off x="440021" y="1276161"/>
          <a:ext cx="2642990" cy="1932843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</a:rPr>
            <a:t>Наталья Касперская: «Один хозяин» </a:t>
          </a:r>
        </a:p>
      </dsp:txBody>
      <dsp:txXfrm rot="-5400000">
        <a:off x="1073956" y="1302407"/>
        <a:ext cx="1375119" cy="1880352"/>
      </dsp:txXfrm>
    </dsp:sp>
    <dsp:sp modelId="{2BE11131-6617-47A1-B326-5248D60DA4A5}">
      <dsp:nvSpPr>
        <dsp:cNvPr id="0" name=""/>
        <dsp:cNvSpPr/>
      </dsp:nvSpPr>
      <dsp:spPr>
        <a:xfrm>
          <a:off x="532236" y="2104276"/>
          <a:ext cx="2210097" cy="12278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 dirty="0"/>
        </a:p>
      </dsp:txBody>
      <dsp:txXfrm>
        <a:off x="532236" y="2104276"/>
        <a:ext cx="2210097" cy="1227832"/>
      </dsp:txXfrm>
    </dsp:sp>
    <dsp:sp modelId="{8D74FC25-A76D-4EC8-86AF-3086AC8B4474}">
      <dsp:nvSpPr>
        <dsp:cNvPr id="0" name=""/>
        <dsp:cNvSpPr/>
      </dsp:nvSpPr>
      <dsp:spPr>
        <a:xfrm rot="5400000">
          <a:off x="5189464" y="1986068"/>
          <a:ext cx="2046386" cy="1780356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>
              <a:solidFill>
                <a:schemeClr val="tx1"/>
              </a:solidFill>
            </a:rPr>
            <a:t>АУЕ</a:t>
          </a:r>
        </a:p>
      </dsp:txBody>
      <dsp:txXfrm rot="-5400000">
        <a:off x="5599918" y="2171948"/>
        <a:ext cx="1225478" cy="1408596"/>
      </dsp:txXfrm>
    </dsp:sp>
    <dsp:sp modelId="{73FADD44-789D-482D-BFCA-CF1CC5132337}">
      <dsp:nvSpPr>
        <dsp:cNvPr id="0" name=""/>
        <dsp:cNvSpPr/>
      </dsp:nvSpPr>
      <dsp:spPr>
        <a:xfrm rot="5400000">
          <a:off x="4586615" y="3859525"/>
          <a:ext cx="2046386" cy="217627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</a:rPr>
            <a:t>Экстремисты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b="1" kern="1200" dirty="0" err="1">
              <a:solidFill>
                <a:schemeClr val="tx1"/>
              </a:solidFill>
            </a:rPr>
            <a:t>Колумайн</a:t>
          </a:r>
          <a:endParaRPr lang="ru-RU" sz="2200" b="1" kern="1200" dirty="0">
            <a:solidFill>
              <a:schemeClr val="tx1"/>
            </a:solidFill>
          </a:endParaRPr>
        </a:p>
      </dsp:txBody>
      <dsp:txXfrm rot="-5400000">
        <a:off x="4884384" y="4265532"/>
        <a:ext cx="1450848" cy="1364258"/>
      </dsp:txXfrm>
    </dsp:sp>
    <dsp:sp modelId="{1BB6FF45-18A8-4C9D-978B-6CBFBF18D1DE}">
      <dsp:nvSpPr>
        <dsp:cNvPr id="0" name=""/>
        <dsp:cNvSpPr/>
      </dsp:nvSpPr>
      <dsp:spPr>
        <a:xfrm>
          <a:off x="7272566" y="2062667"/>
          <a:ext cx="1871433" cy="1671312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/>
        </a:p>
      </dsp:txBody>
      <dsp:txXfrm>
        <a:off x="7272566" y="2062667"/>
        <a:ext cx="1871433" cy="1671312"/>
      </dsp:txXfrm>
    </dsp:sp>
    <dsp:sp modelId="{9418AAE9-067B-4E70-96F9-73A88A7919E2}">
      <dsp:nvSpPr>
        <dsp:cNvPr id="0" name=""/>
        <dsp:cNvSpPr/>
      </dsp:nvSpPr>
      <dsp:spPr>
        <a:xfrm rot="5400000">
          <a:off x="2081547" y="3848172"/>
          <a:ext cx="2046386" cy="249488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</a:rPr>
            <a:t>Торговля наркотиками</a:t>
          </a:r>
        </a:p>
      </dsp:txBody>
      <dsp:txXfrm rot="-5400000">
        <a:off x="2273112" y="4413485"/>
        <a:ext cx="1663256" cy="13642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009258-AD72-42D9-8265-A8DF3EBC9AD3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302957-19AC-4220-97A9-7373738B29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881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dirty="0"/>
              <a:t>	В современном мире стремительно происходят большие изменения, глобальные процессы можно наблюдать на всех уровнях: от экономики до культуры. </a:t>
            </a:r>
          </a:p>
          <a:p>
            <a:pPr algn="just"/>
            <a:r>
              <a:rPr lang="ru-RU" dirty="0"/>
              <a:t>	Глобальные изменения – это изменения, которые, так или иначе, затрагивают каждого человека, каждую семью, каждую страну.</a:t>
            </a:r>
          </a:p>
          <a:p>
            <a:pPr algn="just"/>
            <a:r>
              <a:rPr lang="ru-RU" dirty="0"/>
              <a:t>	Сегодня мы поговорим о таком явлении как терроризм. О современных причинах разрастания и усиления этой социальной болезни, его исторических корнях, способах противодействия и о позиции нашей страны в борьбе с терроризмом.</a:t>
            </a:r>
          </a:p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02957-19AC-4220-97A9-7373738B29A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590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F45792-69DB-4D7D-9ABE-92DDC7C64237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3404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dirty="0"/>
              <a:t>	Основа противостояния терроризму и экстремизму, фундамент системы профилактики этих явлений - знание своей культуры и истории, </a:t>
            </a:r>
            <a:r>
              <a:rPr lang="ru-RU" dirty="0" err="1"/>
              <a:t>укорененность</a:t>
            </a:r>
            <a:r>
              <a:rPr lang="ru-RU" dirty="0"/>
              <a:t> в духовных традициях своего народа, следование заветам отцов. Это предполагает большую профессиональную работу по патриотическому и духовно нравственному воспитанию детей и молодежи.</a:t>
            </a:r>
          </a:p>
          <a:p>
            <a:pPr algn="just"/>
            <a:r>
              <a:rPr lang="ru-RU" dirty="0"/>
              <a:t>	Россия - страна с тысячелетней историей и мощной национальной культурой. Наши дети и молодежь - наследники этой истории и культуры. И наша задача - помочь новому поколению увидеть красоту, добро и ценности российской культуры. Это сформирует у молодежи иммунитет в противостоянии терроризму и экстремизму. "Узнавший лучшее, не будет стремиться к худшему".</a:t>
            </a:r>
          </a:p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02957-19AC-4220-97A9-7373738B29A7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3146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dirty="0"/>
              <a:t>	Основная геополитическая причина в том, что сложившийся после Второй мировой войны баланс сил в мире разрушен и международные институты уже не справляются с возложенными на них функциями: ООН превратилась в структуру, с которой все меньше и меньше считаются. </a:t>
            </a:r>
          </a:p>
          <a:p>
            <a:pPr algn="just"/>
            <a:r>
              <a:rPr lang="ru-RU" dirty="0"/>
              <a:t>	Американское лидерство и мировая финансовая система, основанная на долларе, в любой момент могут превратиться в руины. Они уже были близки к такому финалу, но этого не случилось. В СССР назрела необходимость реформ и преобразований. Под видом Американской и Европейской демократии началась «перестройка», которая вначале разрушила блок социалистических государств, а затем и Советский Союз. Эта геополитическая катастрофа продлила существование долларовой системы. Открылись обширные рынки, которые можно было заполнять необеспеченными американскими деньгами.</a:t>
            </a:r>
          </a:p>
          <a:p>
            <a:pPr algn="just"/>
            <a:r>
              <a:rPr lang="ru-RU" dirty="0"/>
              <a:t>	Глобальная финансовая система, обеспечивающая США безбедную жизнь за счет всего человечества, разрушается. Поэтому США на геополитическом уровне применяют стратегию и тактику, помогающую продлить их господство. Большинство человечества такой сценарий уже не устраивает.</a:t>
            </a:r>
          </a:p>
          <a:p>
            <a:pPr algn="just"/>
            <a:r>
              <a:rPr lang="ru-RU" dirty="0"/>
              <a:t>	Эксперты считают, что ИГИЛ (запрещенная в России группировка) действует в рамках американской теории «управляемого хаоса», террористические организации дестабилизирует регион с целью оказания давления на правительство Башара Асада и сдерживание Ирана.</a:t>
            </a:r>
          </a:p>
          <a:p>
            <a:pPr algn="just"/>
            <a:r>
              <a:rPr lang="ru-RU" dirty="0"/>
              <a:t>	США пытаются силой заставить весь мир играть по их правилам. Но большую войну не начнешь: слишком много ядерных держав. </a:t>
            </a:r>
          </a:p>
          <a:p>
            <a:pPr algn="just"/>
            <a:r>
              <a:rPr lang="ru-RU" dirty="0"/>
              <a:t>	Технологии «майдана» тоже далеко не везде применимы. Остается только одно – бить по геополитическим соперникам исподтишка, руками террористов.</a:t>
            </a:r>
          </a:p>
          <a:p>
            <a:pPr algn="just"/>
            <a:r>
              <a:rPr lang="ru-RU" dirty="0"/>
              <a:t>	Сами США официально выступают против исламских и любых других террористов. Но по факту они их взращивают, вооружают и дают пространство для разрушительной деятельности. Разумеется, делается это не напрямую, а через сателлитов. Таковыми являются Саудовская Аравия, Кувейт и, конечно же, Катар – страна, создавшая и поддерживающая ИГИЛ (запрещенную в России группировку). Саудовская Аравия за последние сорок лет потратила на пропаганду радикальной идеологии - ваххабизма огромные деньги, более 100 миллиардов долларов.</a:t>
            </a:r>
          </a:p>
          <a:p>
            <a:pPr algn="just"/>
            <a:r>
              <a:rPr lang="ru-RU" dirty="0"/>
              <a:t>	Особую роль в поддержке ИГИЛ играет Турция. С середины XVI до начала XX века Турция была постоянным противником России, состоялось 12 русско-турецких войн, которые продолжались 69 лет. Россия обороняла свои границы, затем помогала народам Балканского полуострова получить независимость от Османского ига. Великий турецкий реформатор Мустафа </a:t>
            </a:r>
            <a:r>
              <a:rPr lang="ru-RU" dirty="0" err="1"/>
              <a:t>Кемаль</a:t>
            </a:r>
            <a:r>
              <a:rPr lang="ru-RU" dirty="0"/>
              <a:t> </a:t>
            </a:r>
            <a:r>
              <a:rPr lang="ru-RU" dirty="0" err="1"/>
              <a:t>Ататюрк</a:t>
            </a:r>
            <a:r>
              <a:rPr lang="ru-RU" dirty="0"/>
              <a:t> стремился превратить Турцию в светское государство, гарантом этого стала армия. Почти восемьдесят лет турецкая армия обеспечивала сохранение светского государства. Армия четыре раза распускала парламент и запрещала исламистские партии, но в 2002 г. к власти пришла исламистская партия «Справедливости и развития» </a:t>
            </a:r>
            <a:r>
              <a:rPr lang="ru-RU" dirty="0" err="1"/>
              <a:t>Тайипа</a:t>
            </a:r>
            <a:r>
              <a:rPr lang="ru-RU" dirty="0"/>
              <a:t> </a:t>
            </a:r>
            <a:r>
              <a:rPr lang="ru-RU" dirty="0" err="1"/>
              <a:t>Эрдогана</a:t>
            </a:r>
            <a:r>
              <a:rPr lang="ru-RU" dirty="0"/>
              <a:t>, которая нейтрализовала светское армейское руководство. </a:t>
            </a:r>
          </a:p>
          <a:p>
            <a:pPr algn="just"/>
            <a:r>
              <a:rPr lang="ru-RU" dirty="0"/>
              <a:t>Президент Турции </a:t>
            </a:r>
            <a:r>
              <a:rPr lang="ru-RU" dirty="0" err="1"/>
              <a:t>Эрдоган</a:t>
            </a:r>
            <a:r>
              <a:rPr lang="ru-RU" dirty="0"/>
              <a:t> пришел к власти с помощью денег катарских шейхов. Поэтому совсем не удивительно, что турецкая военная машина создает террористическим бандам ИГИЛ режим наибольшего благоприятствования. </a:t>
            </a:r>
          </a:p>
          <a:p>
            <a:pPr algn="just"/>
            <a:r>
              <a:rPr lang="ru-RU" dirty="0"/>
              <a:t>	Терроризм требует огромных финансовых вложений и без мощных финансовых потоков начнет исчезать как глобальное явление. Нефтяные шейхи не жалеют денег. Однако дело не в шейхах: они все ручные, их финансовые активы – в американских ценных бумагах и американских банках. </a:t>
            </a:r>
          </a:p>
          <a:p>
            <a:pPr algn="just"/>
            <a:r>
              <a:rPr lang="ru-RU" dirty="0"/>
              <a:t>	И это важно знать всем! Мы обязаны знать не только отморозков, которые убивают россиян при совершении терактов, но и тех, с чьей подачи они это делают. </a:t>
            </a:r>
          </a:p>
          <a:p>
            <a:pPr algn="just"/>
            <a:endParaRPr lang="ru-RU" dirty="0"/>
          </a:p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02957-19AC-4220-97A9-7373738B29A7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6590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dirty="0"/>
              <a:t>	Общественный резонанс на террористический акт необходим </a:t>
            </a:r>
            <a:r>
              <a:rPr lang="ru-RU"/>
              <a:t>террористами экстремистам  </a:t>
            </a:r>
            <a:r>
              <a:rPr lang="ru-RU" dirty="0"/>
              <a:t>для изменения общественных настроений.</a:t>
            </a:r>
          </a:p>
          <a:p>
            <a:pPr algn="just"/>
            <a:r>
              <a:rPr lang="ru-RU" dirty="0"/>
              <a:t>	Широкое распространение информации о теракте, превращение его в наиболее обсуждаемое событие представляет собой ключевой элемент их тактики. Оставшийся незамеченным или засекреченный теракт утрачивает всякий смысл.</a:t>
            </a:r>
          </a:p>
          <a:p>
            <a:pPr algn="just"/>
            <a:r>
              <a:rPr lang="ru-RU" dirty="0"/>
              <a:t>	Результатом любых террористических действий является информационный эффект — насаждение в обществе страха, с помощью которого экстремистские организации могут влиять на общество, поскольку у последнего создается впечатление незащищенности и всесильности террора.</a:t>
            </a:r>
          </a:p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02957-19AC-4220-97A9-7373738B29A7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191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dirty="0"/>
              <a:t>	3 сентября 2004 года группа террористов захватила свыше 1300 заложников в здании школы № 1 в Беслане (Северная Осетия). В результате теракта погибло около 350 человек, половина из них - дети. Террористы, участвующие в нападении, были уничтожены. Ответственность за теракт взял на себя Шамиль Басаев.</a:t>
            </a:r>
          </a:p>
          <a:p>
            <a:pPr algn="just"/>
            <a:r>
              <a:rPr lang="ru-RU" dirty="0"/>
              <a:t>	Теракт в Беслане стал самым кровавым терактом, совершенным на территории России, в настоящее время 3 сентября объявлен «Днем солидарности в борьбе с терроризмом». </a:t>
            </a:r>
          </a:p>
          <a:p>
            <a:pPr algn="just"/>
            <a:endParaRPr lang="ru-RU" dirty="0"/>
          </a:p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02957-19AC-4220-97A9-7373738B29A7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8341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dirty="0"/>
              <a:t>	Терроризм, подобно гриппу распространяется «воздушно-капельным путем» от человека к человеку. Мало кто становится радикалом, только благодаря чтению радикальной литературы, важен именно человеческий фактор. Проведенные исследования показывают, что связи между индивидуальной религиозностью и одобрением терактов не существует, важна именно коллективная религиозность. Источником повышенной опасности служат те мечети и молитвенные дома, в которых проповедуют радикальные проповедники. Также источником повышенной опасности являются тюрьмы, многие заражаются исламистскими идеями, находясь в местах лишения свободы.</a:t>
            </a:r>
          </a:p>
          <a:p>
            <a:pPr algn="just"/>
            <a:r>
              <a:rPr lang="ru-RU" dirty="0"/>
              <a:t>	Непосредственные исполнители терактов (смертники), как правило, не особенно умны. В детстве и молодости многие будущие террористы были довольно застенчивыми и ничем себя не проявляли. Обладая слабым характером, они попадали под влияние окружения, в котором на их беду оказались радикалы-исламисты.</a:t>
            </a:r>
          </a:p>
          <a:p>
            <a:pPr algn="just"/>
            <a:r>
              <a:rPr lang="ru-RU" dirty="0"/>
              <a:t>	Терроризм представляет </a:t>
            </a:r>
            <a:r>
              <a:rPr lang="ru-RU" dirty="0" err="1"/>
              <a:t>неконвенциональную</a:t>
            </a:r>
            <a:r>
              <a:rPr lang="ru-RU" dirty="0"/>
              <a:t> форму политической деятельности, другими словами с террористами нельзя договориться. Но он бросает вызов, как государственной власти отдельных стран, так и всему мировому сообществу.</a:t>
            </a:r>
          </a:p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02957-19AC-4220-97A9-7373738B29A7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6013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983A8-69EC-4B54-92A9-7156A190014B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116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532982-A0A3-46CC-A8B0-B51404240C8F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102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50024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533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25.11.2022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92715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25.11.2022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3"/>
            <a:ext cx="2895600" cy="288925"/>
          </a:xfrm>
        </p:spPr>
        <p:txBody>
          <a:bodyPr/>
          <a:lstStyle/>
          <a:p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28867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4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25.11.2022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7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361098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25.11.2022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05581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5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5" y="1316063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63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25.11.2022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92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97071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25.11.2022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58179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25.11.2022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75885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239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2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25.11.2022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08522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25.11.2022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033398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25.11.2022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437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9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25.11.2022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13617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00764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77033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49577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20362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89997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23162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610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35940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530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88110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77698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9742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75731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44066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5241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8840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40276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30693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30745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5830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01053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76799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515052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352909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21611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71319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83562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13541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3608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927452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8953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937730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67437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69036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9880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392701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32927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19611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03550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58151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424145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2447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03645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92937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686641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23644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94066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7296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36B1855-3AC5-4B3F-B397-7AC91B23D3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41679" y="6462771"/>
            <a:ext cx="566768" cy="30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586838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>
            <a:extLst>
              <a:ext uri="{FF2B5EF4-FFF2-40B4-BE49-F238E27FC236}">
                <a16:creationId xmlns:a16="http://schemas.microsoft.com/office/drawing/2014/main" id="{4AA6FDC8-F931-4394-A033-AD2B4BD0A9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3661" y="415293"/>
            <a:ext cx="6315075" cy="6718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4400" kern="1200" dirty="0">
                <a:solidFill>
                  <a:srgbClr val="025CFA"/>
                </a:solidFill>
                <a:latin typeface="TT Norms Pro Bold" panose="02000803020000020004" pitchFamily="2" charset="0"/>
                <a:ea typeface="+mn-ea"/>
                <a:cs typeface="+mn-cs"/>
              </a:defRPr>
            </a:lvl1pPr>
            <a:lvl2pPr>
              <a:buNone/>
              <a:defRPr>
                <a:latin typeface="TT Norms Bold" panose="02000803040000020004" pitchFamily="2" charset="-52"/>
              </a:defRPr>
            </a:lvl2pPr>
            <a:lvl3pPr>
              <a:buNone/>
              <a:defRPr>
                <a:latin typeface="TT Norms Bold" panose="02000803040000020004" pitchFamily="2" charset="-52"/>
              </a:defRPr>
            </a:lvl3pPr>
            <a:lvl4pPr>
              <a:buNone/>
              <a:defRPr>
                <a:latin typeface="TT Norms Bold" panose="02000803040000020004" pitchFamily="2" charset="-52"/>
              </a:defRPr>
            </a:lvl4pPr>
            <a:lvl5pPr>
              <a:buNone/>
              <a:defRPr>
                <a:latin typeface="TT Norms Bold" panose="02000803040000020004" pitchFamily="2" charset="-52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6C7B61F3-3106-41D2-959C-C9FE0D557843}"/>
              </a:ext>
            </a:extLst>
          </p:cNvPr>
          <p:cNvGrpSpPr/>
          <p:nvPr userDrawn="1"/>
        </p:nvGrpSpPr>
        <p:grpSpPr>
          <a:xfrm rot="2194044">
            <a:off x="6875459" y="-5006904"/>
            <a:ext cx="6878507" cy="9249796"/>
            <a:chOff x="9336278" y="-3018674"/>
            <a:chExt cx="12738667" cy="12847636"/>
          </a:xfrm>
        </p:grpSpPr>
        <p:sp>
          <p:nvSpPr>
            <p:cNvPr id="34" name="Арка 33">
              <a:extLst>
                <a:ext uri="{FF2B5EF4-FFF2-40B4-BE49-F238E27FC236}">
                  <a16:creationId xmlns:a16="http://schemas.microsoft.com/office/drawing/2014/main" id="{A3B4961D-8830-4619-86BD-ED15557CC534}"/>
                </a:ext>
              </a:extLst>
            </p:cNvPr>
            <p:cNvSpPr>
              <a:spLocks noChangeAspect="1"/>
            </p:cNvSpPr>
            <p:nvPr/>
          </p:nvSpPr>
          <p:spPr>
            <a:xfrm rot="1705627">
              <a:off x="9336278" y="-2909732"/>
              <a:ext cx="12738667" cy="12738694"/>
            </a:xfrm>
            <a:prstGeom prst="blockArc">
              <a:avLst>
                <a:gd name="adj1" fmla="val 9201037"/>
                <a:gd name="adj2" fmla="val 14545025"/>
                <a:gd name="adj3" fmla="val 7656"/>
              </a:avLst>
            </a:prstGeom>
            <a:solidFill>
              <a:srgbClr val="99E08D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5" name="Арка 34">
              <a:extLst>
                <a:ext uri="{FF2B5EF4-FFF2-40B4-BE49-F238E27FC236}">
                  <a16:creationId xmlns:a16="http://schemas.microsoft.com/office/drawing/2014/main" id="{C512DD03-3496-4F43-B209-839E949EF0E8}"/>
                </a:ext>
              </a:extLst>
            </p:cNvPr>
            <p:cNvSpPr>
              <a:spLocks noChangeAspect="1"/>
            </p:cNvSpPr>
            <p:nvPr/>
          </p:nvSpPr>
          <p:spPr>
            <a:xfrm rot="13862537">
              <a:off x="9606618" y="-2829768"/>
              <a:ext cx="12036644" cy="12036669"/>
            </a:xfrm>
            <a:prstGeom prst="blockArc">
              <a:avLst>
                <a:gd name="adj1" fmla="val 11685087"/>
                <a:gd name="adj2" fmla="val 18283010"/>
                <a:gd name="adj3" fmla="val 6367"/>
              </a:avLst>
            </a:prstGeom>
            <a:solidFill>
              <a:srgbClr val="24ABE2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6" name="Арка 35">
              <a:extLst>
                <a:ext uri="{FF2B5EF4-FFF2-40B4-BE49-F238E27FC236}">
                  <a16:creationId xmlns:a16="http://schemas.microsoft.com/office/drawing/2014/main" id="{1593F614-D729-4900-BDC0-E6F6D7402C8E}"/>
                </a:ext>
              </a:extLst>
            </p:cNvPr>
            <p:cNvSpPr>
              <a:spLocks noChangeAspect="1"/>
            </p:cNvSpPr>
            <p:nvPr/>
          </p:nvSpPr>
          <p:spPr>
            <a:xfrm rot="12600000">
              <a:off x="9888344" y="-2548040"/>
              <a:ext cx="11473198" cy="11473223"/>
            </a:xfrm>
            <a:prstGeom prst="blockArc">
              <a:avLst>
                <a:gd name="adj1" fmla="val 17743939"/>
                <a:gd name="adj2" fmla="val 20067099"/>
                <a:gd name="adj3" fmla="val 3112"/>
              </a:avLst>
            </a:prstGeom>
            <a:solidFill>
              <a:srgbClr val="186FDA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7" name="Арка 36">
              <a:extLst>
                <a:ext uri="{FF2B5EF4-FFF2-40B4-BE49-F238E27FC236}">
                  <a16:creationId xmlns:a16="http://schemas.microsoft.com/office/drawing/2014/main" id="{E43AF7CF-3475-4A76-9CD0-D6489075C605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9888332" y="-2548027"/>
              <a:ext cx="11473223" cy="11473198"/>
            </a:xfrm>
            <a:prstGeom prst="blockArc">
              <a:avLst>
                <a:gd name="adj1" fmla="val 16939424"/>
                <a:gd name="adj2" fmla="val 19636292"/>
                <a:gd name="adj3" fmla="val 2285"/>
              </a:avLst>
            </a:prstGeom>
            <a:noFill/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8" name="Арка 37">
              <a:extLst>
                <a:ext uri="{FF2B5EF4-FFF2-40B4-BE49-F238E27FC236}">
                  <a16:creationId xmlns:a16="http://schemas.microsoft.com/office/drawing/2014/main" id="{5AE73A76-06C8-4885-9905-D65CFEF14BB4}"/>
                </a:ext>
              </a:extLst>
            </p:cNvPr>
            <p:cNvSpPr>
              <a:spLocks noChangeAspect="1"/>
            </p:cNvSpPr>
            <p:nvPr/>
          </p:nvSpPr>
          <p:spPr>
            <a:xfrm rot="14400000">
              <a:off x="9719563" y="-2526434"/>
              <a:ext cx="11910864" cy="11910864"/>
            </a:xfrm>
            <a:prstGeom prst="blockArc">
              <a:avLst>
                <a:gd name="adj1" fmla="val 13932591"/>
                <a:gd name="adj2" fmla="val 14577637"/>
                <a:gd name="adj3" fmla="val 4705"/>
              </a:avLst>
            </a:prstGeom>
            <a:solidFill>
              <a:srgbClr val="99E08D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9" name="Арка 38">
              <a:extLst>
                <a:ext uri="{FF2B5EF4-FFF2-40B4-BE49-F238E27FC236}">
                  <a16:creationId xmlns:a16="http://schemas.microsoft.com/office/drawing/2014/main" id="{82D842D7-7401-432A-A634-18164938EB50}"/>
                </a:ext>
              </a:extLst>
            </p:cNvPr>
            <p:cNvSpPr>
              <a:spLocks noChangeAspect="1"/>
            </p:cNvSpPr>
            <p:nvPr/>
          </p:nvSpPr>
          <p:spPr>
            <a:xfrm rot="14400000">
              <a:off x="9445694" y="-2545826"/>
              <a:ext cx="11763357" cy="11763357"/>
            </a:xfrm>
            <a:prstGeom prst="blockArc">
              <a:avLst>
                <a:gd name="adj1" fmla="val 15298904"/>
                <a:gd name="adj2" fmla="val 17534937"/>
                <a:gd name="adj3" fmla="val 3682"/>
              </a:avLst>
            </a:prstGeom>
            <a:solidFill>
              <a:srgbClr val="99E08D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0" name="Арка 39">
              <a:extLst>
                <a:ext uri="{FF2B5EF4-FFF2-40B4-BE49-F238E27FC236}">
                  <a16:creationId xmlns:a16="http://schemas.microsoft.com/office/drawing/2014/main" id="{2D85B1FE-00F9-4B39-89A7-F688527E9CEB}"/>
                </a:ext>
              </a:extLst>
            </p:cNvPr>
            <p:cNvSpPr>
              <a:spLocks noChangeAspect="1"/>
            </p:cNvSpPr>
            <p:nvPr/>
          </p:nvSpPr>
          <p:spPr>
            <a:xfrm rot="19800000">
              <a:off x="10219050" y="-2026940"/>
              <a:ext cx="10911891" cy="10911878"/>
            </a:xfrm>
            <a:prstGeom prst="blockArc">
              <a:avLst>
                <a:gd name="adj1" fmla="val 14610227"/>
                <a:gd name="adj2" fmla="val 18210789"/>
                <a:gd name="adj3" fmla="val 3481"/>
              </a:avLst>
            </a:prstGeom>
            <a:solidFill>
              <a:srgbClr val="186FDA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>
                <a:solidFill>
                  <a:prstClr val="black"/>
                </a:solidFill>
              </a:endParaRPr>
            </a:p>
          </p:txBody>
        </p:sp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62EE4D2D-0310-4F23-9E4C-6E70A3003895}"/>
                </a:ext>
              </a:extLst>
            </p:cNvPr>
            <p:cNvGrpSpPr/>
            <p:nvPr/>
          </p:nvGrpSpPr>
          <p:grpSpPr>
            <a:xfrm>
              <a:off x="9417712" y="-3018674"/>
              <a:ext cx="12414464" cy="12414491"/>
              <a:chOff x="9417712" y="-3018674"/>
              <a:chExt cx="12414464" cy="12414491"/>
            </a:xfrm>
          </p:grpSpPr>
          <p:sp>
            <p:nvSpPr>
              <p:cNvPr id="42" name="Арка 41">
                <a:extLst>
                  <a:ext uri="{FF2B5EF4-FFF2-40B4-BE49-F238E27FC236}">
                    <a16:creationId xmlns:a16="http://schemas.microsoft.com/office/drawing/2014/main" id="{7D011A01-1583-4FB9-9846-D2E1E3C8AFC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9417698" y="-3018660"/>
                <a:ext cx="12414491" cy="12414464"/>
              </a:xfrm>
              <a:prstGeom prst="blockArc">
                <a:avLst>
                  <a:gd name="adj1" fmla="val 15298904"/>
                  <a:gd name="adj2" fmla="val 17509981"/>
                  <a:gd name="adj3" fmla="val 6650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Арка 42">
                <a:extLst>
                  <a:ext uri="{FF2B5EF4-FFF2-40B4-BE49-F238E27FC236}">
                    <a16:creationId xmlns:a16="http://schemas.microsoft.com/office/drawing/2014/main" id="{7BC9EDD2-C10E-4212-873F-3185D008428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88345" y="-2548040"/>
                <a:ext cx="11473198" cy="11473223"/>
              </a:xfrm>
              <a:prstGeom prst="blockArc">
                <a:avLst>
                  <a:gd name="adj1" fmla="val 15379866"/>
                  <a:gd name="adj2" fmla="val 20067099"/>
                  <a:gd name="adj3" fmla="val 3112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Арка 43">
                <a:extLst>
                  <a:ext uri="{FF2B5EF4-FFF2-40B4-BE49-F238E27FC236}">
                    <a16:creationId xmlns:a16="http://schemas.microsoft.com/office/drawing/2014/main" id="{090DB389-2CE6-47F4-A61A-8B8BF164EBD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6200000">
                <a:off x="9888332" y="-2548027"/>
                <a:ext cx="11473223" cy="11473198"/>
              </a:xfrm>
              <a:prstGeom prst="blockArc">
                <a:avLst>
                  <a:gd name="adj1" fmla="val 17743939"/>
                  <a:gd name="adj2" fmla="val 20067099"/>
                  <a:gd name="adj3" fmla="val 3112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Овал 44">
                <a:extLst>
                  <a:ext uri="{FF2B5EF4-FFF2-40B4-BE49-F238E27FC236}">
                    <a16:creationId xmlns:a16="http://schemas.microsoft.com/office/drawing/2014/main" id="{DE1631B5-09E2-4BD3-BFC1-06C783C78625}"/>
                  </a:ext>
                </a:extLst>
              </p:cNvPr>
              <p:cNvSpPr/>
              <p:nvPr/>
            </p:nvSpPr>
            <p:spPr>
              <a:xfrm rot="12600000">
                <a:off x="10631380" y="-1804998"/>
                <a:ext cx="9987118" cy="9987140"/>
              </a:xfrm>
              <a:prstGeom prst="ellipse">
                <a:avLst/>
              </a:prstGeom>
              <a:noFill/>
              <a:ln>
                <a:solidFill>
                  <a:srgbClr val="0079CD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ru-RU" sz="2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Арка 45">
                <a:extLst>
                  <a:ext uri="{FF2B5EF4-FFF2-40B4-BE49-F238E27FC236}">
                    <a16:creationId xmlns:a16="http://schemas.microsoft.com/office/drawing/2014/main" id="{D048E77E-1EB4-497A-B1F0-1051F4026E85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9000000">
                <a:off x="10474450" y="-1771547"/>
                <a:ext cx="10401090" cy="10401090"/>
              </a:xfrm>
              <a:prstGeom prst="blockArc">
                <a:avLst>
                  <a:gd name="adj1" fmla="val 15379866"/>
                  <a:gd name="adj2" fmla="val 20067099"/>
                  <a:gd name="adj3" fmla="val 3112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Арка 46">
                <a:extLst>
                  <a:ext uri="{FF2B5EF4-FFF2-40B4-BE49-F238E27FC236}">
                    <a16:creationId xmlns:a16="http://schemas.microsoft.com/office/drawing/2014/main" id="{4A4B4647-9506-43AB-9D22-4C3DADBA3AC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74450" y="-1771547"/>
                <a:ext cx="10401090" cy="10401090"/>
              </a:xfrm>
              <a:prstGeom prst="blockArc">
                <a:avLst>
                  <a:gd name="adj1" fmla="val 17743939"/>
                  <a:gd name="adj2" fmla="val 20067099"/>
                  <a:gd name="adj3" fmla="val 3112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Арка 47">
                <a:extLst>
                  <a:ext uri="{FF2B5EF4-FFF2-40B4-BE49-F238E27FC236}">
                    <a16:creationId xmlns:a16="http://schemas.microsoft.com/office/drawing/2014/main" id="{146762F2-3430-46E9-89D6-59AA2F8067E4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7100000">
                <a:off x="10474450" y="-1771547"/>
                <a:ext cx="10401090" cy="10401090"/>
              </a:xfrm>
              <a:prstGeom prst="blockArc">
                <a:avLst>
                  <a:gd name="adj1" fmla="val 16939424"/>
                  <a:gd name="adj2" fmla="val 19636292"/>
                  <a:gd name="adj3" fmla="val 2285"/>
                </a:avLst>
              </a:prstGeom>
              <a:noFill/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Арка 48">
                <a:extLst>
                  <a:ext uri="{FF2B5EF4-FFF2-40B4-BE49-F238E27FC236}">
                    <a16:creationId xmlns:a16="http://schemas.microsoft.com/office/drawing/2014/main" id="{468593B2-1E5D-468F-BFC6-A3558FFA972C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3600000">
                <a:off x="10474450" y="-1771547"/>
                <a:ext cx="10401090" cy="10401090"/>
              </a:xfrm>
              <a:prstGeom prst="blockArc">
                <a:avLst>
                  <a:gd name="adj1" fmla="val 17743939"/>
                  <a:gd name="adj2" fmla="val 20067099"/>
                  <a:gd name="adj3" fmla="val 3112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81" name="Текст 14">
            <a:extLst>
              <a:ext uri="{FF2B5EF4-FFF2-40B4-BE49-F238E27FC236}">
                <a16:creationId xmlns:a16="http://schemas.microsoft.com/office/drawing/2014/main" id="{7A1AFD33-685A-4110-B58C-7BB921D72E9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9560" y="213300"/>
            <a:ext cx="1824038" cy="230188"/>
          </a:xfrm>
          <a:prstGeom prst="rect">
            <a:avLst/>
          </a:prstGeom>
        </p:spPr>
        <p:txBody>
          <a:bodyPr/>
          <a:lstStyle>
            <a:lvl1pPr>
              <a:buNone/>
              <a:defRPr lang="ru-RU" sz="1000" kern="1200" dirty="0" smtClean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1pPr>
            <a:lvl2pPr>
              <a:defRPr lang="ru-RU" sz="1000" kern="1200" dirty="0" smtClean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2pPr>
            <a:lvl3pPr>
              <a:defRPr lang="ru-RU" sz="1000" kern="1200" dirty="0" smtClean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3pPr>
            <a:lvl4pPr>
              <a:defRPr lang="ru-RU" sz="1000" kern="1200" dirty="0" smtClean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4pPr>
            <a:lvl5pPr>
              <a:defRPr lang="ru-RU" sz="1000" kern="1200" dirty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E858A1B-C873-448E-B595-543C5E5E28B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41679" y="6462771"/>
            <a:ext cx="566768" cy="30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191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Группа 49">
            <a:extLst>
              <a:ext uri="{FF2B5EF4-FFF2-40B4-BE49-F238E27FC236}">
                <a16:creationId xmlns:a16="http://schemas.microsoft.com/office/drawing/2014/main" id="{CD4F033F-10A1-4557-B2FB-1F0FC2417D0C}"/>
              </a:ext>
            </a:extLst>
          </p:cNvPr>
          <p:cNvGrpSpPr/>
          <p:nvPr userDrawn="1"/>
        </p:nvGrpSpPr>
        <p:grpSpPr>
          <a:xfrm>
            <a:off x="8110223" y="-3031131"/>
            <a:ext cx="9554000" cy="12847636"/>
            <a:chOff x="9336278" y="-3018674"/>
            <a:chExt cx="12738667" cy="12847636"/>
          </a:xfrm>
        </p:grpSpPr>
        <p:sp>
          <p:nvSpPr>
            <p:cNvPr id="51" name="Арка 50">
              <a:extLst>
                <a:ext uri="{FF2B5EF4-FFF2-40B4-BE49-F238E27FC236}">
                  <a16:creationId xmlns:a16="http://schemas.microsoft.com/office/drawing/2014/main" id="{C476AEB6-A951-4C7B-91C4-C976FED449CF}"/>
                </a:ext>
              </a:extLst>
            </p:cNvPr>
            <p:cNvSpPr>
              <a:spLocks noChangeAspect="1"/>
            </p:cNvSpPr>
            <p:nvPr/>
          </p:nvSpPr>
          <p:spPr>
            <a:xfrm rot="1705627">
              <a:off x="9336278" y="-2909732"/>
              <a:ext cx="12738667" cy="12738694"/>
            </a:xfrm>
            <a:prstGeom prst="blockArc">
              <a:avLst>
                <a:gd name="adj1" fmla="val 9201037"/>
                <a:gd name="adj2" fmla="val 14545025"/>
                <a:gd name="adj3" fmla="val 7656"/>
              </a:avLst>
            </a:prstGeom>
            <a:solidFill>
              <a:srgbClr val="99E08D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9" name="Арка 58">
              <a:extLst>
                <a:ext uri="{FF2B5EF4-FFF2-40B4-BE49-F238E27FC236}">
                  <a16:creationId xmlns:a16="http://schemas.microsoft.com/office/drawing/2014/main" id="{ABBFEFA7-56B5-4E2C-AB25-3833189CEAA0}"/>
                </a:ext>
              </a:extLst>
            </p:cNvPr>
            <p:cNvSpPr>
              <a:spLocks noChangeAspect="1"/>
            </p:cNvSpPr>
            <p:nvPr/>
          </p:nvSpPr>
          <p:spPr>
            <a:xfrm rot="13862537">
              <a:off x="9606618" y="-2829768"/>
              <a:ext cx="12036644" cy="12036669"/>
            </a:xfrm>
            <a:prstGeom prst="blockArc">
              <a:avLst>
                <a:gd name="adj1" fmla="val 11685087"/>
                <a:gd name="adj2" fmla="val 18283010"/>
                <a:gd name="adj3" fmla="val 6367"/>
              </a:avLst>
            </a:prstGeom>
            <a:solidFill>
              <a:srgbClr val="24ABE2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0" name="Арка 59">
              <a:extLst>
                <a:ext uri="{FF2B5EF4-FFF2-40B4-BE49-F238E27FC236}">
                  <a16:creationId xmlns:a16="http://schemas.microsoft.com/office/drawing/2014/main" id="{68035BA5-6453-486F-8F1F-C79F1C79E556}"/>
                </a:ext>
              </a:extLst>
            </p:cNvPr>
            <p:cNvSpPr>
              <a:spLocks noChangeAspect="1"/>
            </p:cNvSpPr>
            <p:nvPr/>
          </p:nvSpPr>
          <p:spPr>
            <a:xfrm rot="12600000">
              <a:off x="9888344" y="-2548040"/>
              <a:ext cx="11473198" cy="11473223"/>
            </a:xfrm>
            <a:prstGeom prst="blockArc">
              <a:avLst>
                <a:gd name="adj1" fmla="val 17743939"/>
                <a:gd name="adj2" fmla="val 20067099"/>
                <a:gd name="adj3" fmla="val 3112"/>
              </a:avLst>
            </a:prstGeom>
            <a:solidFill>
              <a:srgbClr val="186FDA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1" name="Арка 60">
              <a:extLst>
                <a:ext uri="{FF2B5EF4-FFF2-40B4-BE49-F238E27FC236}">
                  <a16:creationId xmlns:a16="http://schemas.microsoft.com/office/drawing/2014/main" id="{5A898226-7C9E-4B98-A74F-7E7DE53F5792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9888332" y="-2548027"/>
              <a:ext cx="11473223" cy="11473198"/>
            </a:xfrm>
            <a:prstGeom prst="blockArc">
              <a:avLst>
                <a:gd name="adj1" fmla="val 16939424"/>
                <a:gd name="adj2" fmla="val 19636292"/>
                <a:gd name="adj3" fmla="val 2285"/>
              </a:avLst>
            </a:prstGeom>
            <a:noFill/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2" name="Арка 61">
              <a:extLst>
                <a:ext uri="{FF2B5EF4-FFF2-40B4-BE49-F238E27FC236}">
                  <a16:creationId xmlns:a16="http://schemas.microsoft.com/office/drawing/2014/main" id="{EDF6C985-82AA-4F77-BC68-3DB22BC1E47D}"/>
                </a:ext>
              </a:extLst>
            </p:cNvPr>
            <p:cNvSpPr>
              <a:spLocks noChangeAspect="1"/>
            </p:cNvSpPr>
            <p:nvPr/>
          </p:nvSpPr>
          <p:spPr>
            <a:xfrm rot="14400000">
              <a:off x="9719563" y="-2526434"/>
              <a:ext cx="11910864" cy="11910864"/>
            </a:xfrm>
            <a:prstGeom prst="blockArc">
              <a:avLst>
                <a:gd name="adj1" fmla="val 13932591"/>
                <a:gd name="adj2" fmla="val 14577637"/>
                <a:gd name="adj3" fmla="val 4705"/>
              </a:avLst>
            </a:prstGeom>
            <a:solidFill>
              <a:srgbClr val="99E08D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3" name="Арка 62">
              <a:extLst>
                <a:ext uri="{FF2B5EF4-FFF2-40B4-BE49-F238E27FC236}">
                  <a16:creationId xmlns:a16="http://schemas.microsoft.com/office/drawing/2014/main" id="{66C2DB84-BC5F-4FEE-9F14-19473E735D89}"/>
                </a:ext>
              </a:extLst>
            </p:cNvPr>
            <p:cNvSpPr>
              <a:spLocks noChangeAspect="1"/>
            </p:cNvSpPr>
            <p:nvPr/>
          </p:nvSpPr>
          <p:spPr>
            <a:xfrm rot="14400000">
              <a:off x="9445694" y="-2545826"/>
              <a:ext cx="11763357" cy="11763357"/>
            </a:xfrm>
            <a:prstGeom prst="blockArc">
              <a:avLst>
                <a:gd name="adj1" fmla="val 15298904"/>
                <a:gd name="adj2" fmla="val 17534937"/>
                <a:gd name="adj3" fmla="val 3682"/>
              </a:avLst>
            </a:prstGeom>
            <a:solidFill>
              <a:srgbClr val="99E08D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4" name="Арка 63">
              <a:extLst>
                <a:ext uri="{FF2B5EF4-FFF2-40B4-BE49-F238E27FC236}">
                  <a16:creationId xmlns:a16="http://schemas.microsoft.com/office/drawing/2014/main" id="{6B104820-906E-4092-8205-5C908E52F16C}"/>
                </a:ext>
              </a:extLst>
            </p:cNvPr>
            <p:cNvSpPr>
              <a:spLocks noChangeAspect="1"/>
            </p:cNvSpPr>
            <p:nvPr/>
          </p:nvSpPr>
          <p:spPr>
            <a:xfrm rot="19800000">
              <a:off x="10219050" y="-2026940"/>
              <a:ext cx="10911891" cy="10911878"/>
            </a:xfrm>
            <a:prstGeom prst="blockArc">
              <a:avLst>
                <a:gd name="adj1" fmla="val 14610227"/>
                <a:gd name="adj2" fmla="val 18210789"/>
                <a:gd name="adj3" fmla="val 3481"/>
              </a:avLst>
            </a:prstGeom>
            <a:solidFill>
              <a:srgbClr val="186FDA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>
                <a:solidFill>
                  <a:prstClr val="black"/>
                </a:solidFill>
              </a:endParaRPr>
            </a:p>
          </p:txBody>
        </p:sp>
        <p:grpSp>
          <p:nvGrpSpPr>
            <p:cNvPr id="65" name="Группа 64">
              <a:extLst>
                <a:ext uri="{FF2B5EF4-FFF2-40B4-BE49-F238E27FC236}">
                  <a16:creationId xmlns:a16="http://schemas.microsoft.com/office/drawing/2014/main" id="{9A72C347-DB1D-4127-85D9-577CB5592434}"/>
                </a:ext>
              </a:extLst>
            </p:cNvPr>
            <p:cNvGrpSpPr/>
            <p:nvPr/>
          </p:nvGrpSpPr>
          <p:grpSpPr>
            <a:xfrm>
              <a:off x="9417712" y="-3018674"/>
              <a:ext cx="12414464" cy="12414491"/>
              <a:chOff x="9417712" y="-3018674"/>
              <a:chExt cx="12414464" cy="12414491"/>
            </a:xfrm>
          </p:grpSpPr>
          <p:sp>
            <p:nvSpPr>
              <p:cNvPr id="66" name="Арка 65">
                <a:extLst>
                  <a:ext uri="{FF2B5EF4-FFF2-40B4-BE49-F238E27FC236}">
                    <a16:creationId xmlns:a16="http://schemas.microsoft.com/office/drawing/2014/main" id="{BE3DF3F9-B585-48E0-8767-972C67757F84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9417698" y="-3018660"/>
                <a:ext cx="12414491" cy="12414464"/>
              </a:xfrm>
              <a:prstGeom prst="blockArc">
                <a:avLst>
                  <a:gd name="adj1" fmla="val 15298904"/>
                  <a:gd name="adj2" fmla="val 17509981"/>
                  <a:gd name="adj3" fmla="val 6650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Арка 66">
                <a:extLst>
                  <a:ext uri="{FF2B5EF4-FFF2-40B4-BE49-F238E27FC236}">
                    <a16:creationId xmlns:a16="http://schemas.microsoft.com/office/drawing/2014/main" id="{2E8CEE84-9E98-4D67-A962-FE2025D65D0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88345" y="-2548040"/>
                <a:ext cx="11473198" cy="11473223"/>
              </a:xfrm>
              <a:prstGeom prst="blockArc">
                <a:avLst>
                  <a:gd name="adj1" fmla="val 15379866"/>
                  <a:gd name="adj2" fmla="val 20067099"/>
                  <a:gd name="adj3" fmla="val 3112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Арка 67">
                <a:extLst>
                  <a:ext uri="{FF2B5EF4-FFF2-40B4-BE49-F238E27FC236}">
                    <a16:creationId xmlns:a16="http://schemas.microsoft.com/office/drawing/2014/main" id="{3DB607FF-EB97-44B1-AEF5-55EC021948B3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6200000">
                <a:off x="9888332" y="-2548027"/>
                <a:ext cx="11473223" cy="11473198"/>
              </a:xfrm>
              <a:prstGeom prst="blockArc">
                <a:avLst>
                  <a:gd name="adj1" fmla="val 17743939"/>
                  <a:gd name="adj2" fmla="val 20067099"/>
                  <a:gd name="adj3" fmla="val 3112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Овал 68">
                <a:extLst>
                  <a:ext uri="{FF2B5EF4-FFF2-40B4-BE49-F238E27FC236}">
                    <a16:creationId xmlns:a16="http://schemas.microsoft.com/office/drawing/2014/main" id="{C0F0A109-4C9A-4213-98AD-A9FFAB92A558}"/>
                  </a:ext>
                </a:extLst>
              </p:cNvPr>
              <p:cNvSpPr/>
              <p:nvPr/>
            </p:nvSpPr>
            <p:spPr>
              <a:xfrm rot="12600000">
                <a:off x="10631380" y="-1804998"/>
                <a:ext cx="9987118" cy="9987140"/>
              </a:xfrm>
              <a:prstGeom prst="ellipse">
                <a:avLst/>
              </a:prstGeom>
              <a:noFill/>
              <a:ln>
                <a:solidFill>
                  <a:srgbClr val="0079CD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ru-RU" sz="2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Арка 69">
                <a:extLst>
                  <a:ext uri="{FF2B5EF4-FFF2-40B4-BE49-F238E27FC236}">
                    <a16:creationId xmlns:a16="http://schemas.microsoft.com/office/drawing/2014/main" id="{AFA601DA-FBEB-44EF-9062-B25075B37348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9000000">
                <a:off x="10474450" y="-1771547"/>
                <a:ext cx="10401090" cy="10401090"/>
              </a:xfrm>
              <a:prstGeom prst="blockArc">
                <a:avLst>
                  <a:gd name="adj1" fmla="val 15379866"/>
                  <a:gd name="adj2" fmla="val 20067099"/>
                  <a:gd name="adj3" fmla="val 3112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Арка 70">
                <a:extLst>
                  <a:ext uri="{FF2B5EF4-FFF2-40B4-BE49-F238E27FC236}">
                    <a16:creationId xmlns:a16="http://schemas.microsoft.com/office/drawing/2014/main" id="{9127674E-3C6D-49ED-9BED-273956DE777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74450" y="-1771547"/>
                <a:ext cx="10401090" cy="10401090"/>
              </a:xfrm>
              <a:prstGeom prst="blockArc">
                <a:avLst>
                  <a:gd name="adj1" fmla="val 17743939"/>
                  <a:gd name="adj2" fmla="val 20067099"/>
                  <a:gd name="adj3" fmla="val 3112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Арка 71">
                <a:extLst>
                  <a:ext uri="{FF2B5EF4-FFF2-40B4-BE49-F238E27FC236}">
                    <a16:creationId xmlns:a16="http://schemas.microsoft.com/office/drawing/2014/main" id="{C32AFE56-4E8C-4B61-A896-148A30D1DD96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7100000">
                <a:off x="10474450" y="-1771547"/>
                <a:ext cx="10401090" cy="10401090"/>
              </a:xfrm>
              <a:prstGeom prst="blockArc">
                <a:avLst>
                  <a:gd name="adj1" fmla="val 16939424"/>
                  <a:gd name="adj2" fmla="val 19636292"/>
                  <a:gd name="adj3" fmla="val 2285"/>
                </a:avLst>
              </a:prstGeom>
              <a:noFill/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Арка 72">
                <a:extLst>
                  <a:ext uri="{FF2B5EF4-FFF2-40B4-BE49-F238E27FC236}">
                    <a16:creationId xmlns:a16="http://schemas.microsoft.com/office/drawing/2014/main" id="{5C782442-CAD0-4559-A3D4-979F731A6230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3600000">
                <a:off x="10474450" y="-1771547"/>
                <a:ext cx="10401090" cy="10401090"/>
              </a:xfrm>
              <a:prstGeom prst="blockArc">
                <a:avLst>
                  <a:gd name="adj1" fmla="val 17743939"/>
                  <a:gd name="adj2" fmla="val 20067099"/>
                  <a:gd name="adj3" fmla="val 3112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8" name="Текст 7">
            <a:extLst>
              <a:ext uri="{FF2B5EF4-FFF2-40B4-BE49-F238E27FC236}">
                <a16:creationId xmlns:a16="http://schemas.microsoft.com/office/drawing/2014/main" id="{5C44B9FA-F18E-4BF2-A986-47DF45340F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3661" y="415293"/>
            <a:ext cx="6315075" cy="6718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4400" kern="1200" dirty="0">
                <a:solidFill>
                  <a:srgbClr val="025CFA"/>
                </a:solidFill>
                <a:latin typeface="TT Norms Pro Bold" panose="02000803020000020004" pitchFamily="2" charset="0"/>
                <a:ea typeface="+mn-ea"/>
                <a:cs typeface="+mn-cs"/>
              </a:defRPr>
            </a:lvl1pPr>
            <a:lvl2pPr>
              <a:buNone/>
              <a:defRPr>
                <a:latin typeface="TT Norms Bold" panose="02000803040000020004" pitchFamily="2" charset="-52"/>
              </a:defRPr>
            </a:lvl2pPr>
            <a:lvl3pPr>
              <a:buNone/>
              <a:defRPr>
                <a:latin typeface="TT Norms Bold" panose="02000803040000020004" pitchFamily="2" charset="-52"/>
              </a:defRPr>
            </a:lvl3pPr>
            <a:lvl4pPr>
              <a:buNone/>
              <a:defRPr>
                <a:latin typeface="TT Norms Bold" panose="02000803040000020004" pitchFamily="2" charset="-52"/>
              </a:defRPr>
            </a:lvl4pPr>
            <a:lvl5pPr>
              <a:buNone/>
              <a:defRPr>
                <a:latin typeface="TT Norms Bold" panose="02000803040000020004" pitchFamily="2" charset="-52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79" name="Текст 14">
            <a:extLst>
              <a:ext uri="{FF2B5EF4-FFF2-40B4-BE49-F238E27FC236}">
                <a16:creationId xmlns:a16="http://schemas.microsoft.com/office/drawing/2014/main" id="{453CAC9C-F39B-4837-94DB-93F4D8190F3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9560" y="213300"/>
            <a:ext cx="1824038" cy="230188"/>
          </a:xfrm>
          <a:prstGeom prst="rect">
            <a:avLst/>
          </a:prstGeom>
        </p:spPr>
        <p:txBody>
          <a:bodyPr/>
          <a:lstStyle>
            <a:lvl1pPr>
              <a:buNone/>
              <a:defRPr lang="ru-RU" sz="1000" kern="1200" dirty="0" smtClean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1pPr>
            <a:lvl2pPr>
              <a:defRPr lang="ru-RU" sz="1000" kern="1200" dirty="0" smtClean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2pPr>
            <a:lvl3pPr>
              <a:defRPr lang="ru-RU" sz="1000" kern="1200" dirty="0" smtClean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3pPr>
            <a:lvl4pPr>
              <a:defRPr lang="ru-RU" sz="1000" kern="1200" dirty="0" smtClean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4pPr>
            <a:lvl5pPr>
              <a:defRPr lang="ru-RU" sz="1000" kern="1200" dirty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F46F2B5F-199F-453B-97D8-2C688028AC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41679" y="6462771"/>
            <a:ext cx="566768" cy="30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7636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Группа 49">
            <a:extLst>
              <a:ext uri="{FF2B5EF4-FFF2-40B4-BE49-F238E27FC236}">
                <a16:creationId xmlns:a16="http://schemas.microsoft.com/office/drawing/2014/main" id="{CD4F033F-10A1-4557-B2FB-1F0FC2417D0C}"/>
              </a:ext>
            </a:extLst>
          </p:cNvPr>
          <p:cNvGrpSpPr/>
          <p:nvPr userDrawn="1"/>
        </p:nvGrpSpPr>
        <p:grpSpPr>
          <a:xfrm>
            <a:off x="4966973" y="-3031131"/>
            <a:ext cx="9554000" cy="12847636"/>
            <a:chOff x="9336278" y="-3018674"/>
            <a:chExt cx="12738667" cy="12847636"/>
          </a:xfrm>
        </p:grpSpPr>
        <p:sp>
          <p:nvSpPr>
            <p:cNvPr id="51" name="Арка 50">
              <a:extLst>
                <a:ext uri="{FF2B5EF4-FFF2-40B4-BE49-F238E27FC236}">
                  <a16:creationId xmlns:a16="http://schemas.microsoft.com/office/drawing/2014/main" id="{C476AEB6-A951-4C7B-91C4-C976FED449CF}"/>
                </a:ext>
              </a:extLst>
            </p:cNvPr>
            <p:cNvSpPr>
              <a:spLocks noChangeAspect="1"/>
            </p:cNvSpPr>
            <p:nvPr/>
          </p:nvSpPr>
          <p:spPr>
            <a:xfrm rot="1705627">
              <a:off x="9336278" y="-2909732"/>
              <a:ext cx="12738667" cy="12738694"/>
            </a:xfrm>
            <a:prstGeom prst="blockArc">
              <a:avLst>
                <a:gd name="adj1" fmla="val 9201037"/>
                <a:gd name="adj2" fmla="val 14545025"/>
                <a:gd name="adj3" fmla="val 7656"/>
              </a:avLst>
            </a:prstGeom>
            <a:solidFill>
              <a:srgbClr val="99E08D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9" name="Арка 58">
              <a:extLst>
                <a:ext uri="{FF2B5EF4-FFF2-40B4-BE49-F238E27FC236}">
                  <a16:creationId xmlns:a16="http://schemas.microsoft.com/office/drawing/2014/main" id="{ABBFEFA7-56B5-4E2C-AB25-3833189CEAA0}"/>
                </a:ext>
              </a:extLst>
            </p:cNvPr>
            <p:cNvSpPr>
              <a:spLocks noChangeAspect="1"/>
            </p:cNvSpPr>
            <p:nvPr/>
          </p:nvSpPr>
          <p:spPr>
            <a:xfrm rot="13862537">
              <a:off x="9606618" y="-2829768"/>
              <a:ext cx="12036644" cy="12036669"/>
            </a:xfrm>
            <a:prstGeom prst="blockArc">
              <a:avLst>
                <a:gd name="adj1" fmla="val 11685087"/>
                <a:gd name="adj2" fmla="val 18283010"/>
                <a:gd name="adj3" fmla="val 6367"/>
              </a:avLst>
            </a:prstGeom>
            <a:solidFill>
              <a:srgbClr val="24ABE2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0" name="Арка 59">
              <a:extLst>
                <a:ext uri="{FF2B5EF4-FFF2-40B4-BE49-F238E27FC236}">
                  <a16:creationId xmlns:a16="http://schemas.microsoft.com/office/drawing/2014/main" id="{68035BA5-6453-486F-8F1F-C79F1C79E556}"/>
                </a:ext>
              </a:extLst>
            </p:cNvPr>
            <p:cNvSpPr>
              <a:spLocks noChangeAspect="1"/>
            </p:cNvSpPr>
            <p:nvPr/>
          </p:nvSpPr>
          <p:spPr>
            <a:xfrm rot="12600000">
              <a:off x="9888344" y="-2548040"/>
              <a:ext cx="11473198" cy="11473223"/>
            </a:xfrm>
            <a:prstGeom prst="blockArc">
              <a:avLst>
                <a:gd name="adj1" fmla="val 17743939"/>
                <a:gd name="adj2" fmla="val 20067099"/>
                <a:gd name="adj3" fmla="val 3112"/>
              </a:avLst>
            </a:prstGeom>
            <a:solidFill>
              <a:srgbClr val="186FDA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1" name="Арка 60">
              <a:extLst>
                <a:ext uri="{FF2B5EF4-FFF2-40B4-BE49-F238E27FC236}">
                  <a16:creationId xmlns:a16="http://schemas.microsoft.com/office/drawing/2014/main" id="{5A898226-7C9E-4B98-A74F-7E7DE53F5792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9888332" y="-2548027"/>
              <a:ext cx="11473223" cy="11473198"/>
            </a:xfrm>
            <a:prstGeom prst="blockArc">
              <a:avLst>
                <a:gd name="adj1" fmla="val 16939424"/>
                <a:gd name="adj2" fmla="val 19636292"/>
                <a:gd name="adj3" fmla="val 2285"/>
              </a:avLst>
            </a:prstGeom>
            <a:noFill/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2" name="Арка 61">
              <a:extLst>
                <a:ext uri="{FF2B5EF4-FFF2-40B4-BE49-F238E27FC236}">
                  <a16:creationId xmlns:a16="http://schemas.microsoft.com/office/drawing/2014/main" id="{EDF6C985-82AA-4F77-BC68-3DB22BC1E47D}"/>
                </a:ext>
              </a:extLst>
            </p:cNvPr>
            <p:cNvSpPr>
              <a:spLocks noChangeAspect="1"/>
            </p:cNvSpPr>
            <p:nvPr/>
          </p:nvSpPr>
          <p:spPr>
            <a:xfrm rot="14400000">
              <a:off x="9719563" y="-2526434"/>
              <a:ext cx="11910864" cy="11910864"/>
            </a:xfrm>
            <a:prstGeom prst="blockArc">
              <a:avLst>
                <a:gd name="adj1" fmla="val 13932591"/>
                <a:gd name="adj2" fmla="val 14577637"/>
                <a:gd name="adj3" fmla="val 4705"/>
              </a:avLst>
            </a:prstGeom>
            <a:solidFill>
              <a:srgbClr val="99E08D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3" name="Арка 62">
              <a:extLst>
                <a:ext uri="{FF2B5EF4-FFF2-40B4-BE49-F238E27FC236}">
                  <a16:creationId xmlns:a16="http://schemas.microsoft.com/office/drawing/2014/main" id="{66C2DB84-BC5F-4FEE-9F14-19473E735D89}"/>
                </a:ext>
              </a:extLst>
            </p:cNvPr>
            <p:cNvSpPr>
              <a:spLocks noChangeAspect="1"/>
            </p:cNvSpPr>
            <p:nvPr/>
          </p:nvSpPr>
          <p:spPr>
            <a:xfrm rot="14400000">
              <a:off x="9445694" y="-2545826"/>
              <a:ext cx="11763357" cy="11763357"/>
            </a:xfrm>
            <a:prstGeom prst="blockArc">
              <a:avLst>
                <a:gd name="adj1" fmla="val 15298904"/>
                <a:gd name="adj2" fmla="val 17534937"/>
                <a:gd name="adj3" fmla="val 3682"/>
              </a:avLst>
            </a:prstGeom>
            <a:solidFill>
              <a:srgbClr val="99E08D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4" name="Арка 63">
              <a:extLst>
                <a:ext uri="{FF2B5EF4-FFF2-40B4-BE49-F238E27FC236}">
                  <a16:creationId xmlns:a16="http://schemas.microsoft.com/office/drawing/2014/main" id="{6B104820-906E-4092-8205-5C908E52F16C}"/>
                </a:ext>
              </a:extLst>
            </p:cNvPr>
            <p:cNvSpPr>
              <a:spLocks noChangeAspect="1"/>
            </p:cNvSpPr>
            <p:nvPr/>
          </p:nvSpPr>
          <p:spPr>
            <a:xfrm rot="19800000">
              <a:off x="10219050" y="-2026940"/>
              <a:ext cx="10911891" cy="10911878"/>
            </a:xfrm>
            <a:prstGeom prst="blockArc">
              <a:avLst>
                <a:gd name="adj1" fmla="val 14610227"/>
                <a:gd name="adj2" fmla="val 18210789"/>
                <a:gd name="adj3" fmla="val 3481"/>
              </a:avLst>
            </a:prstGeom>
            <a:solidFill>
              <a:srgbClr val="186FDA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>
                <a:solidFill>
                  <a:prstClr val="black"/>
                </a:solidFill>
              </a:endParaRPr>
            </a:p>
          </p:txBody>
        </p:sp>
        <p:grpSp>
          <p:nvGrpSpPr>
            <p:cNvPr id="65" name="Группа 64">
              <a:extLst>
                <a:ext uri="{FF2B5EF4-FFF2-40B4-BE49-F238E27FC236}">
                  <a16:creationId xmlns:a16="http://schemas.microsoft.com/office/drawing/2014/main" id="{9A72C347-DB1D-4127-85D9-577CB5592434}"/>
                </a:ext>
              </a:extLst>
            </p:cNvPr>
            <p:cNvGrpSpPr/>
            <p:nvPr/>
          </p:nvGrpSpPr>
          <p:grpSpPr>
            <a:xfrm>
              <a:off x="9417712" y="-3018674"/>
              <a:ext cx="12414464" cy="12414491"/>
              <a:chOff x="9417712" y="-3018674"/>
              <a:chExt cx="12414464" cy="12414491"/>
            </a:xfrm>
          </p:grpSpPr>
          <p:sp>
            <p:nvSpPr>
              <p:cNvPr id="66" name="Арка 65">
                <a:extLst>
                  <a:ext uri="{FF2B5EF4-FFF2-40B4-BE49-F238E27FC236}">
                    <a16:creationId xmlns:a16="http://schemas.microsoft.com/office/drawing/2014/main" id="{BE3DF3F9-B585-48E0-8767-972C67757F84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9417698" y="-3018660"/>
                <a:ext cx="12414491" cy="12414464"/>
              </a:xfrm>
              <a:prstGeom prst="blockArc">
                <a:avLst>
                  <a:gd name="adj1" fmla="val 15298904"/>
                  <a:gd name="adj2" fmla="val 17509981"/>
                  <a:gd name="adj3" fmla="val 6650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Арка 66">
                <a:extLst>
                  <a:ext uri="{FF2B5EF4-FFF2-40B4-BE49-F238E27FC236}">
                    <a16:creationId xmlns:a16="http://schemas.microsoft.com/office/drawing/2014/main" id="{2E8CEE84-9E98-4D67-A962-FE2025D65D0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88345" y="-2548040"/>
                <a:ext cx="11473198" cy="11473223"/>
              </a:xfrm>
              <a:prstGeom prst="blockArc">
                <a:avLst>
                  <a:gd name="adj1" fmla="val 15379866"/>
                  <a:gd name="adj2" fmla="val 20067099"/>
                  <a:gd name="adj3" fmla="val 3112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Арка 67">
                <a:extLst>
                  <a:ext uri="{FF2B5EF4-FFF2-40B4-BE49-F238E27FC236}">
                    <a16:creationId xmlns:a16="http://schemas.microsoft.com/office/drawing/2014/main" id="{3DB607FF-EB97-44B1-AEF5-55EC021948B3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6200000">
                <a:off x="9888332" y="-2548027"/>
                <a:ext cx="11473223" cy="11473198"/>
              </a:xfrm>
              <a:prstGeom prst="blockArc">
                <a:avLst>
                  <a:gd name="adj1" fmla="val 17743939"/>
                  <a:gd name="adj2" fmla="val 20067099"/>
                  <a:gd name="adj3" fmla="val 3112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Овал 68">
                <a:extLst>
                  <a:ext uri="{FF2B5EF4-FFF2-40B4-BE49-F238E27FC236}">
                    <a16:creationId xmlns:a16="http://schemas.microsoft.com/office/drawing/2014/main" id="{C0F0A109-4C9A-4213-98AD-A9FFAB92A558}"/>
                  </a:ext>
                </a:extLst>
              </p:cNvPr>
              <p:cNvSpPr/>
              <p:nvPr/>
            </p:nvSpPr>
            <p:spPr>
              <a:xfrm rot="12600000">
                <a:off x="10631380" y="-1804998"/>
                <a:ext cx="9987118" cy="9987140"/>
              </a:xfrm>
              <a:prstGeom prst="ellipse">
                <a:avLst/>
              </a:prstGeom>
              <a:noFill/>
              <a:ln>
                <a:solidFill>
                  <a:srgbClr val="0079CD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ru-RU" sz="2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Арка 69">
                <a:extLst>
                  <a:ext uri="{FF2B5EF4-FFF2-40B4-BE49-F238E27FC236}">
                    <a16:creationId xmlns:a16="http://schemas.microsoft.com/office/drawing/2014/main" id="{AFA601DA-FBEB-44EF-9062-B25075B37348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9000000">
                <a:off x="10474450" y="-1771547"/>
                <a:ext cx="10401090" cy="10401090"/>
              </a:xfrm>
              <a:prstGeom prst="blockArc">
                <a:avLst>
                  <a:gd name="adj1" fmla="val 15379866"/>
                  <a:gd name="adj2" fmla="val 20067099"/>
                  <a:gd name="adj3" fmla="val 3112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Арка 70">
                <a:extLst>
                  <a:ext uri="{FF2B5EF4-FFF2-40B4-BE49-F238E27FC236}">
                    <a16:creationId xmlns:a16="http://schemas.microsoft.com/office/drawing/2014/main" id="{9127674E-3C6D-49ED-9BED-273956DE777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74450" y="-1771547"/>
                <a:ext cx="10401090" cy="10401090"/>
              </a:xfrm>
              <a:prstGeom prst="blockArc">
                <a:avLst>
                  <a:gd name="adj1" fmla="val 17743939"/>
                  <a:gd name="adj2" fmla="val 20067099"/>
                  <a:gd name="adj3" fmla="val 3112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Арка 71">
                <a:extLst>
                  <a:ext uri="{FF2B5EF4-FFF2-40B4-BE49-F238E27FC236}">
                    <a16:creationId xmlns:a16="http://schemas.microsoft.com/office/drawing/2014/main" id="{C32AFE56-4E8C-4B61-A896-148A30D1DD96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7100000">
                <a:off x="10474450" y="-1771547"/>
                <a:ext cx="10401090" cy="10401090"/>
              </a:xfrm>
              <a:prstGeom prst="blockArc">
                <a:avLst>
                  <a:gd name="adj1" fmla="val 16939424"/>
                  <a:gd name="adj2" fmla="val 19636292"/>
                  <a:gd name="adj3" fmla="val 2285"/>
                </a:avLst>
              </a:prstGeom>
              <a:noFill/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Арка 72">
                <a:extLst>
                  <a:ext uri="{FF2B5EF4-FFF2-40B4-BE49-F238E27FC236}">
                    <a16:creationId xmlns:a16="http://schemas.microsoft.com/office/drawing/2014/main" id="{5C782442-CAD0-4559-A3D4-979F731A6230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3600000">
                <a:off x="10474450" y="-1771547"/>
                <a:ext cx="10401090" cy="10401090"/>
              </a:xfrm>
              <a:prstGeom prst="blockArc">
                <a:avLst>
                  <a:gd name="adj1" fmla="val 17743939"/>
                  <a:gd name="adj2" fmla="val 20067099"/>
                  <a:gd name="adj3" fmla="val 3112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8" name="Текст 7">
            <a:extLst>
              <a:ext uri="{FF2B5EF4-FFF2-40B4-BE49-F238E27FC236}">
                <a16:creationId xmlns:a16="http://schemas.microsoft.com/office/drawing/2014/main" id="{5C44B9FA-F18E-4BF2-A986-47DF45340F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3661" y="415293"/>
            <a:ext cx="6315075" cy="6718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4400" kern="1200" dirty="0">
                <a:solidFill>
                  <a:srgbClr val="025CFA"/>
                </a:solidFill>
                <a:latin typeface="TT Norms Pro Bold" panose="02000803020000020004" pitchFamily="2" charset="0"/>
                <a:ea typeface="+mn-ea"/>
                <a:cs typeface="+mn-cs"/>
              </a:defRPr>
            </a:lvl1pPr>
            <a:lvl2pPr>
              <a:buNone/>
              <a:defRPr>
                <a:latin typeface="TT Norms Bold" panose="02000803040000020004" pitchFamily="2" charset="-52"/>
              </a:defRPr>
            </a:lvl2pPr>
            <a:lvl3pPr>
              <a:buNone/>
              <a:defRPr>
                <a:latin typeface="TT Norms Bold" panose="02000803040000020004" pitchFamily="2" charset="-52"/>
              </a:defRPr>
            </a:lvl3pPr>
            <a:lvl4pPr>
              <a:buNone/>
              <a:defRPr>
                <a:latin typeface="TT Norms Bold" panose="02000803040000020004" pitchFamily="2" charset="-52"/>
              </a:defRPr>
            </a:lvl4pPr>
            <a:lvl5pPr>
              <a:buNone/>
              <a:defRPr>
                <a:latin typeface="TT Norms Bold" panose="02000803040000020004" pitchFamily="2" charset="-52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79" name="Текст 14">
            <a:extLst>
              <a:ext uri="{FF2B5EF4-FFF2-40B4-BE49-F238E27FC236}">
                <a16:creationId xmlns:a16="http://schemas.microsoft.com/office/drawing/2014/main" id="{453CAC9C-F39B-4837-94DB-93F4D8190F3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9560" y="213300"/>
            <a:ext cx="1824038" cy="230188"/>
          </a:xfrm>
          <a:prstGeom prst="rect">
            <a:avLst/>
          </a:prstGeom>
        </p:spPr>
        <p:txBody>
          <a:bodyPr/>
          <a:lstStyle>
            <a:lvl1pPr>
              <a:buNone/>
              <a:defRPr lang="ru-RU" sz="1000" kern="1200" dirty="0" smtClean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1pPr>
            <a:lvl2pPr>
              <a:defRPr lang="ru-RU" sz="1000" kern="1200" dirty="0" smtClean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2pPr>
            <a:lvl3pPr>
              <a:defRPr lang="ru-RU" sz="1000" kern="1200" dirty="0" smtClean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3pPr>
            <a:lvl4pPr>
              <a:defRPr lang="ru-RU" sz="1000" kern="1200" dirty="0" smtClean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4pPr>
            <a:lvl5pPr>
              <a:defRPr lang="ru-RU" sz="1000" kern="1200" dirty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FF7B084E-CD63-411A-BEA0-AF83C35D60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41679" y="6462771"/>
            <a:ext cx="566768" cy="30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9977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3" pos="320">
          <p15:clr>
            <a:srgbClr val="FBAE40"/>
          </p15:clr>
        </p15:guide>
        <p15:guide id="4" pos="3840">
          <p15:clr>
            <a:srgbClr val="FBAE40"/>
          </p15:clr>
        </p15:guide>
        <p15:guide id="5" pos="7360">
          <p15:clr>
            <a:srgbClr val="FBAE40"/>
          </p15:clr>
        </p15:guide>
        <p15:guide id="6" orient="horz">
          <p15:clr>
            <a:srgbClr val="FBAE40"/>
          </p15:clr>
        </p15:guide>
        <p15:guide id="7" orient="horz" pos="4320">
          <p15:clr>
            <a:srgbClr val="FBAE40"/>
          </p15:clr>
        </p15:guide>
        <p15:guide id="8" orient="horz" pos="320">
          <p15:clr>
            <a:srgbClr val="FBAE40"/>
          </p15:clr>
        </p15:guide>
        <p15:guide id="9" orient="horz" pos="4000">
          <p15:clr>
            <a:srgbClr val="FBAE40"/>
          </p15:clr>
        </p15:guide>
      </p15:sldGuideLst>
    </p:ext>
  </p:extLs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Текст 7">
            <a:extLst>
              <a:ext uri="{FF2B5EF4-FFF2-40B4-BE49-F238E27FC236}">
                <a16:creationId xmlns:a16="http://schemas.microsoft.com/office/drawing/2014/main" id="{CDDD6677-32DB-463C-9DA3-DF65D1F82A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3661" y="415293"/>
            <a:ext cx="6315075" cy="6718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4400" kern="1200" dirty="0">
                <a:solidFill>
                  <a:srgbClr val="025CFA"/>
                </a:solidFill>
                <a:latin typeface="TT Norms Pro Bold" panose="02000803020000020004" pitchFamily="2" charset="0"/>
                <a:ea typeface="+mn-ea"/>
                <a:cs typeface="+mn-cs"/>
              </a:defRPr>
            </a:lvl1pPr>
            <a:lvl2pPr>
              <a:buNone/>
              <a:defRPr>
                <a:latin typeface="TT Norms Bold" panose="02000803040000020004" pitchFamily="2" charset="-52"/>
              </a:defRPr>
            </a:lvl2pPr>
            <a:lvl3pPr>
              <a:buNone/>
              <a:defRPr>
                <a:latin typeface="TT Norms Bold" panose="02000803040000020004" pitchFamily="2" charset="-52"/>
              </a:defRPr>
            </a:lvl3pPr>
            <a:lvl4pPr>
              <a:buNone/>
              <a:defRPr>
                <a:latin typeface="TT Norms Bold" panose="02000803040000020004" pitchFamily="2" charset="-52"/>
              </a:defRPr>
            </a:lvl4pPr>
            <a:lvl5pPr>
              <a:buNone/>
              <a:defRPr>
                <a:latin typeface="TT Norms Bold" panose="02000803040000020004" pitchFamily="2" charset="-52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6" name="Текст 14">
            <a:extLst>
              <a:ext uri="{FF2B5EF4-FFF2-40B4-BE49-F238E27FC236}">
                <a16:creationId xmlns:a16="http://schemas.microsoft.com/office/drawing/2014/main" id="{CE48E5E6-2AE7-466A-8766-03B8943F85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9560" y="213300"/>
            <a:ext cx="1824038" cy="230188"/>
          </a:xfrm>
          <a:prstGeom prst="rect">
            <a:avLst/>
          </a:prstGeom>
        </p:spPr>
        <p:txBody>
          <a:bodyPr/>
          <a:lstStyle>
            <a:lvl1pPr>
              <a:buNone/>
              <a:defRPr lang="ru-RU" sz="1000" kern="1200" dirty="0" smtClean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1pPr>
            <a:lvl2pPr>
              <a:defRPr lang="ru-RU" sz="1000" kern="1200" dirty="0" smtClean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2pPr>
            <a:lvl3pPr>
              <a:defRPr lang="ru-RU" sz="1000" kern="1200" dirty="0" smtClean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3pPr>
            <a:lvl4pPr>
              <a:defRPr lang="ru-RU" sz="1000" kern="1200" dirty="0" smtClean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4pPr>
            <a:lvl5pPr>
              <a:defRPr lang="ru-RU" sz="1000" kern="1200" dirty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536FF5A-8A7B-46D2-90F5-CAA716F5DC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41679" y="6462771"/>
            <a:ext cx="566768" cy="30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350441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>
          <p15:clr>
            <a:srgbClr val="FBAE40"/>
          </p15:clr>
        </p15:guide>
        <p15:guide id="2" pos="7680">
          <p15:clr>
            <a:srgbClr val="FBAE40"/>
          </p15:clr>
        </p15:guide>
        <p15:guide id="3" pos="320">
          <p15:clr>
            <a:srgbClr val="FBAE40"/>
          </p15:clr>
        </p15:guide>
        <p15:guide id="4" pos="2453">
          <p15:clr>
            <a:srgbClr val="FBAE40"/>
          </p15:clr>
        </p15:guide>
        <p15:guide id="5" pos="2773">
          <p15:clr>
            <a:srgbClr val="FBAE40"/>
          </p15:clr>
        </p15:guide>
        <p15:guide id="6" pos="4906">
          <p15:clr>
            <a:srgbClr val="FBAE40"/>
          </p15:clr>
        </p15:guide>
        <p15:guide id="7" pos="5226">
          <p15:clr>
            <a:srgbClr val="FBAE40"/>
          </p15:clr>
        </p15:guide>
        <p15:guide id="8" pos="7360">
          <p15:clr>
            <a:srgbClr val="FBAE40"/>
          </p15:clr>
        </p15:guide>
        <p15:guide id="9" orient="horz">
          <p15:clr>
            <a:srgbClr val="FBAE40"/>
          </p15:clr>
        </p15:guide>
        <p15:guide id="10" orient="horz" pos="4320">
          <p15:clr>
            <a:srgbClr val="FBAE40"/>
          </p15:clr>
        </p15:guide>
        <p15:guide id="11" orient="horz" pos="320">
          <p15:clr>
            <a:srgbClr val="FBAE40"/>
          </p15:clr>
        </p15:guide>
        <p15:guide id="12" orient="horz" pos="400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547364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A3C0C9CF-A4AF-47A6-B82C-85A02841A6B2}"/>
              </a:ext>
            </a:extLst>
          </p:cNvPr>
          <p:cNvCxnSpPr>
            <a:cxnSpLocks/>
          </p:cNvCxnSpPr>
          <p:nvPr userDrawn="1"/>
        </p:nvCxnSpPr>
        <p:spPr>
          <a:xfrm>
            <a:off x="960815" y="6495054"/>
            <a:ext cx="0" cy="215444"/>
          </a:xfrm>
          <a:prstGeom prst="line">
            <a:avLst/>
          </a:prstGeom>
          <a:ln>
            <a:solidFill>
              <a:srgbClr val="99E0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85A96854-4A59-4482-92FB-8D8EF38CF45B}"/>
              </a:ext>
            </a:extLst>
          </p:cNvPr>
          <p:cNvSpPr txBox="1"/>
          <p:nvPr userDrawn="1"/>
        </p:nvSpPr>
        <p:spPr>
          <a:xfrm>
            <a:off x="960815" y="6510961"/>
            <a:ext cx="17847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800" dirty="0">
                <a:solidFill>
                  <a:srgbClr val="025CFA"/>
                </a:solidFill>
                <a:latin typeface="TT Norms Pro" panose="02000503030000020003" pitchFamily="2" charset="0"/>
                <a:ea typeface="Roboto Light" panose="02000000000000000000" pitchFamily="2" charset="0"/>
              </a:rPr>
              <a:t>Обучение преподавателей наблюдателей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4CF0CEFA-ED43-4AAE-A0AD-4222BB3C8F1C}"/>
              </a:ext>
            </a:extLst>
          </p:cNvPr>
          <p:cNvCxnSpPr>
            <a:cxnSpLocks/>
          </p:cNvCxnSpPr>
          <p:nvPr userDrawn="1"/>
        </p:nvCxnSpPr>
        <p:spPr>
          <a:xfrm>
            <a:off x="2900543" y="6495054"/>
            <a:ext cx="0" cy="215444"/>
          </a:xfrm>
          <a:prstGeom prst="line">
            <a:avLst/>
          </a:prstGeom>
          <a:ln>
            <a:solidFill>
              <a:srgbClr val="99E0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Текст 7">
            <a:extLst>
              <a:ext uri="{FF2B5EF4-FFF2-40B4-BE49-F238E27FC236}">
                <a16:creationId xmlns:a16="http://schemas.microsoft.com/office/drawing/2014/main" id="{F850F308-74DC-4B96-A19E-657260B51B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3661" y="415293"/>
            <a:ext cx="6315075" cy="6718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4400" kern="1200" dirty="0">
                <a:solidFill>
                  <a:srgbClr val="025CFA"/>
                </a:solidFill>
                <a:latin typeface="TT Norms Pro Bold" panose="02000803020000020004" pitchFamily="2" charset="0"/>
                <a:ea typeface="+mn-ea"/>
                <a:cs typeface="+mn-cs"/>
              </a:defRPr>
            </a:lvl1pPr>
            <a:lvl2pPr>
              <a:buNone/>
              <a:defRPr>
                <a:latin typeface="TT Norms Bold" panose="02000803040000020004" pitchFamily="2" charset="-52"/>
              </a:defRPr>
            </a:lvl2pPr>
            <a:lvl3pPr>
              <a:buNone/>
              <a:defRPr>
                <a:latin typeface="TT Norms Bold" panose="02000803040000020004" pitchFamily="2" charset="-52"/>
              </a:defRPr>
            </a:lvl3pPr>
            <a:lvl4pPr>
              <a:buNone/>
              <a:defRPr>
                <a:latin typeface="TT Norms Bold" panose="02000803040000020004" pitchFamily="2" charset="-52"/>
              </a:defRPr>
            </a:lvl4pPr>
            <a:lvl5pPr>
              <a:buNone/>
              <a:defRPr>
                <a:latin typeface="TT Norms Bold" panose="02000803040000020004" pitchFamily="2" charset="-52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3" name="Текст 14">
            <a:extLst>
              <a:ext uri="{FF2B5EF4-FFF2-40B4-BE49-F238E27FC236}">
                <a16:creationId xmlns:a16="http://schemas.microsoft.com/office/drawing/2014/main" id="{F7757EBD-8246-4A70-A0D3-4ACE99A14DF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9560" y="213300"/>
            <a:ext cx="1824038" cy="230188"/>
          </a:xfrm>
          <a:prstGeom prst="rect">
            <a:avLst/>
          </a:prstGeom>
        </p:spPr>
        <p:txBody>
          <a:bodyPr/>
          <a:lstStyle>
            <a:lvl1pPr>
              <a:buNone/>
              <a:defRPr lang="ru-RU" sz="1000" kern="1200" dirty="0" smtClean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1pPr>
            <a:lvl2pPr>
              <a:defRPr lang="ru-RU" sz="1000" kern="1200" dirty="0" smtClean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2pPr>
            <a:lvl3pPr>
              <a:defRPr lang="ru-RU" sz="1000" kern="1200" dirty="0" smtClean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3pPr>
            <a:lvl4pPr>
              <a:defRPr lang="ru-RU" sz="1000" kern="1200" dirty="0" smtClean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4pPr>
            <a:lvl5pPr>
              <a:defRPr lang="ru-RU" sz="1000" kern="1200" dirty="0">
                <a:solidFill>
                  <a:srgbClr val="025CFA"/>
                </a:solidFill>
                <a:latin typeface="TT Norms Light" panose="02000503020000020003" pitchFamily="2" charset="-52"/>
                <a:ea typeface="Roboto Black" panose="02000000000000000000" pitchFamily="2" charset="0"/>
                <a:cs typeface="+mn-cs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0C60F03-EA76-4CE7-B492-8015F029AE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41679" y="6462771"/>
            <a:ext cx="566768" cy="30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630893"/>
      </p:ext>
    </p:extLst>
  </p:cSld>
  <p:clrMapOvr>
    <a:masterClrMapping/>
  </p:clrMapOvr>
  <p:hf hdr="0" ftr="0" dt="0"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2DD3669C-A488-46FB-8D46-158BBD0BD083}"/>
              </a:ext>
            </a:extLst>
          </p:cNvPr>
          <p:cNvGrpSpPr/>
          <p:nvPr userDrawn="1"/>
        </p:nvGrpSpPr>
        <p:grpSpPr>
          <a:xfrm>
            <a:off x="-7412208" y="-3018674"/>
            <a:ext cx="23887268" cy="12860305"/>
            <a:chOff x="-9882944" y="-3018674"/>
            <a:chExt cx="31849690" cy="12860305"/>
          </a:xfrm>
        </p:grpSpPr>
        <p:sp>
          <p:nvSpPr>
            <p:cNvPr id="9" name="Арка 8">
              <a:extLst>
                <a:ext uri="{FF2B5EF4-FFF2-40B4-BE49-F238E27FC236}">
                  <a16:creationId xmlns:a16="http://schemas.microsoft.com/office/drawing/2014/main" id="{C7300FED-9942-4CBA-844A-4B52F57A65EC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-9855459" y="-2572833"/>
              <a:ext cx="12414491" cy="12414464"/>
            </a:xfrm>
            <a:prstGeom prst="blockArc">
              <a:avLst>
                <a:gd name="adj1" fmla="val 15298904"/>
                <a:gd name="adj2" fmla="val 17509981"/>
                <a:gd name="adj3" fmla="val 6650"/>
              </a:avLst>
            </a:prstGeom>
            <a:solidFill>
              <a:srgbClr val="186FDA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0" name="Арка 9">
              <a:extLst>
                <a:ext uri="{FF2B5EF4-FFF2-40B4-BE49-F238E27FC236}">
                  <a16:creationId xmlns:a16="http://schemas.microsoft.com/office/drawing/2014/main" id="{C349C57A-1EB1-4D3E-B26A-024FFEE20761}"/>
                </a:ext>
              </a:extLst>
            </p:cNvPr>
            <p:cNvSpPr>
              <a:spLocks noChangeAspect="1"/>
            </p:cNvSpPr>
            <p:nvPr/>
          </p:nvSpPr>
          <p:spPr>
            <a:xfrm rot="15205627">
              <a:off x="-9882931" y="-2983645"/>
              <a:ext cx="12738667" cy="12738694"/>
            </a:xfrm>
            <a:prstGeom prst="blockArc">
              <a:avLst>
                <a:gd name="adj1" fmla="val 9201037"/>
                <a:gd name="adj2" fmla="val 14545025"/>
                <a:gd name="adj3" fmla="val 7656"/>
              </a:avLst>
            </a:prstGeom>
            <a:solidFill>
              <a:srgbClr val="99E08D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" name="Арка 10">
              <a:extLst>
                <a:ext uri="{FF2B5EF4-FFF2-40B4-BE49-F238E27FC236}">
                  <a16:creationId xmlns:a16="http://schemas.microsoft.com/office/drawing/2014/main" id="{CB9D15A7-EB9B-47AB-9230-5E1462B33A6E}"/>
                </a:ext>
              </a:extLst>
            </p:cNvPr>
            <p:cNvSpPr>
              <a:spLocks noChangeAspect="1"/>
            </p:cNvSpPr>
            <p:nvPr/>
          </p:nvSpPr>
          <p:spPr>
            <a:xfrm rot="13500000">
              <a:off x="-9384813" y="-2102212"/>
              <a:ext cx="11473198" cy="11473223"/>
            </a:xfrm>
            <a:prstGeom prst="blockArc">
              <a:avLst>
                <a:gd name="adj1" fmla="val 15379866"/>
                <a:gd name="adj2" fmla="val 20067099"/>
                <a:gd name="adj3" fmla="val 3112"/>
              </a:avLst>
            </a:prstGeom>
            <a:solidFill>
              <a:srgbClr val="186FDA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" name="Арка 11">
              <a:extLst>
                <a:ext uri="{FF2B5EF4-FFF2-40B4-BE49-F238E27FC236}">
                  <a16:creationId xmlns:a16="http://schemas.microsoft.com/office/drawing/2014/main" id="{F65921C4-0E50-40EF-BCFA-98FAD99AC8A0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-9384825" y="-2102200"/>
              <a:ext cx="11473223" cy="11473198"/>
            </a:xfrm>
            <a:prstGeom prst="blockArc">
              <a:avLst>
                <a:gd name="adj1" fmla="val 17743939"/>
                <a:gd name="adj2" fmla="val 20067099"/>
                <a:gd name="adj3" fmla="val 3112"/>
              </a:avLst>
            </a:prstGeom>
            <a:solidFill>
              <a:srgbClr val="186FDA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" name="Арка 12">
              <a:extLst>
                <a:ext uri="{FF2B5EF4-FFF2-40B4-BE49-F238E27FC236}">
                  <a16:creationId xmlns:a16="http://schemas.microsoft.com/office/drawing/2014/main" id="{76529D86-B812-4604-9811-E0093EDD4BF6}"/>
                </a:ext>
              </a:extLst>
            </p:cNvPr>
            <p:cNvSpPr>
              <a:spLocks noChangeAspect="1"/>
            </p:cNvSpPr>
            <p:nvPr/>
          </p:nvSpPr>
          <p:spPr>
            <a:xfrm rot="4500000">
              <a:off x="-9384813" y="-2102213"/>
              <a:ext cx="11473198" cy="11473223"/>
            </a:xfrm>
            <a:prstGeom prst="blockArc">
              <a:avLst>
                <a:gd name="adj1" fmla="val 17743939"/>
                <a:gd name="adj2" fmla="val 20067099"/>
                <a:gd name="adj3" fmla="val 3112"/>
              </a:avLst>
            </a:prstGeom>
            <a:solidFill>
              <a:srgbClr val="186FDA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" name="Арка 13">
              <a:extLst>
                <a:ext uri="{FF2B5EF4-FFF2-40B4-BE49-F238E27FC236}">
                  <a16:creationId xmlns:a16="http://schemas.microsoft.com/office/drawing/2014/main" id="{064C64CF-C2F5-4C09-AA29-23948622B11B}"/>
                </a:ext>
              </a:extLst>
            </p:cNvPr>
            <p:cNvSpPr>
              <a:spLocks noChangeAspect="1"/>
            </p:cNvSpPr>
            <p:nvPr/>
          </p:nvSpPr>
          <p:spPr>
            <a:xfrm rot="6300000">
              <a:off x="-9469030" y="-2526432"/>
              <a:ext cx="11910864" cy="11910864"/>
            </a:xfrm>
            <a:prstGeom prst="blockArc">
              <a:avLst>
                <a:gd name="adj1" fmla="val 13932591"/>
                <a:gd name="adj2" fmla="val 14577637"/>
                <a:gd name="adj3" fmla="val 4705"/>
              </a:avLst>
            </a:prstGeom>
            <a:solidFill>
              <a:srgbClr val="99E08D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" name="Арка 14">
              <a:extLst>
                <a:ext uri="{FF2B5EF4-FFF2-40B4-BE49-F238E27FC236}">
                  <a16:creationId xmlns:a16="http://schemas.microsoft.com/office/drawing/2014/main" id="{C2770F7B-554C-44EE-BF75-C24E5C5DF194}"/>
                </a:ext>
              </a:extLst>
            </p:cNvPr>
            <p:cNvSpPr>
              <a:spLocks noChangeAspect="1"/>
            </p:cNvSpPr>
            <p:nvPr/>
          </p:nvSpPr>
          <p:spPr>
            <a:xfrm rot="6300000">
              <a:off x="-9215334" y="-2141008"/>
              <a:ext cx="11763357" cy="11763357"/>
            </a:xfrm>
            <a:prstGeom prst="blockArc">
              <a:avLst>
                <a:gd name="adj1" fmla="val 15298904"/>
                <a:gd name="adj2" fmla="val 17534937"/>
                <a:gd name="adj3" fmla="val 3682"/>
              </a:avLst>
            </a:prstGeom>
            <a:solidFill>
              <a:srgbClr val="99E08D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" name="Арка 15">
              <a:extLst>
                <a:ext uri="{FF2B5EF4-FFF2-40B4-BE49-F238E27FC236}">
                  <a16:creationId xmlns:a16="http://schemas.microsoft.com/office/drawing/2014/main" id="{9B373837-6EF3-4796-91B5-0BEB3EEF7457}"/>
                </a:ext>
              </a:extLst>
            </p:cNvPr>
            <p:cNvSpPr>
              <a:spLocks noChangeAspect="1"/>
            </p:cNvSpPr>
            <p:nvPr/>
          </p:nvSpPr>
          <p:spPr>
            <a:xfrm rot="13500000">
              <a:off x="-8714143" y="-1771545"/>
              <a:ext cx="10401090" cy="10401090"/>
            </a:xfrm>
            <a:prstGeom prst="blockArc">
              <a:avLst>
                <a:gd name="adj1" fmla="val 17743939"/>
                <a:gd name="adj2" fmla="val 20067099"/>
                <a:gd name="adj3" fmla="val 3112"/>
              </a:avLst>
            </a:prstGeom>
            <a:solidFill>
              <a:srgbClr val="186FDA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" name="Арка 16">
              <a:extLst>
                <a:ext uri="{FF2B5EF4-FFF2-40B4-BE49-F238E27FC236}">
                  <a16:creationId xmlns:a16="http://schemas.microsoft.com/office/drawing/2014/main" id="{57397112-AB52-43D7-9084-6671087E181A}"/>
                </a:ext>
              </a:extLst>
            </p:cNvPr>
            <p:cNvSpPr>
              <a:spLocks noChangeAspect="1"/>
            </p:cNvSpPr>
            <p:nvPr/>
          </p:nvSpPr>
          <p:spPr>
            <a:xfrm rot="9000000">
              <a:off x="-8714143" y="-1771545"/>
              <a:ext cx="10401090" cy="10401090"/>
            </a:xfrm>
            <a:prstGeom prst="blockArc">
              <a:avLst>
                <a:gd name="adj1" fmla="val 16939424"/>
                <a:gd name="adj2" fmla="val 19636292"/>
                <a:gd name="adj3" fmla="val 2285"/>
              </a:avLst>
            </a:prstGeom>
            <a:noFill/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" name="Овал 17">
              <a:extLst>
                <a:ext uri="{FF2B5EF4-FFF2-40B4-BE49-F238E27FC236}">
                  <a16:creationId xmlns:a16="http://schemas.microsoft.com/office/drawing/2014/main" id="{47CC97CE-1AFE-4D1F-8962-83DCEBA73E5A}"/>
                </a:ext>
              </a:extLst>
            </p:cNvPr>
            <p:cNvSpPr/>
            <p:nvPr/>
          </p:nvSpPr>
          <p:spPr>
            <a:xfrm rot="4500000">
              <a:off x="-8641769" y="-1359167"/>
              <a:ext cx="9987118" cy="9987140"/>
            </a:xfrm>
            <a:prstGeom prst="ellipse">
              <a:avLst/>
            </a:prstGeom>
            <a:noFill/>
            <a:ln>
              <a:solidFill>
                <a:srgbClr val="0079CD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ru-RU" sz="2400" dirty="0">
                <a:solidFill>
                  <a:prstClr val="white"/>
                </a:solidFill>
              </a:endParaRPr>
            </a:p>
          </p:txBody>
        </p:sp>
        <p:sp>
          <p:nvSpPr>
            <p:cNvPr id="19" name="Арка 18">
              <a:extLst>
                <a:ext uri="{FF2B5EF4-FFF2-40B4-BE49-F238E27FC236}">
                  <a16:creationId xmlns:a16="http://schemas.microsoft.com/office/drawing/2014/main" id="{00EB5BEC-5FEB-41F9-8783-5D55ABBCEA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9384825" y="-2102200"/>
              <a:ext cx="11473223" cy="11473198"/>
            </a:xfrm>
            <a:prstGeom prst="blockArc">
              <a:avLst>
                <a:gd name="adj1" fmla="val 16939424"/>
                <a:gd name="adj2" fmla="val 19636292"/>
                <a:gd name="adj3" fmla="val 2285"/>
              </a:avLst>
            </a:prstGeom>
            <a:noFill/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" name="Арка 19">
              <a:extLst>
                <a:ext uri="{FF2B5EF4-FFF2-40B4-BE49-F238E27FC236}">
                  <a16:creationId xmlns:a16="http://schemas.microsoft.com/office/drawing/2014/main" id="{2A3ABF15-0941-4380-9ECA-391AC46F5D26}"/>
                </a:ext>
              </a:extLst>
            </p:cNvPr>
            <p:cNvSpPr>
              <a:spLocks noChangeAspect="1"/>
            </p:cNvSpPr>
            <p:nvPr/>
          </p:nvSpPr>
          <p:spPr>
            <a:xfrm rot="11700000">
              <a:off x="-8969543" y="-2026939"/>
              <a:ext cx="10911891" cy="10911878"/>
            </a:xfrm>
            <a:prstGeom prst="blockArc">
              <a:avLst>
                <a:gd name="adj1" fmla="val 14610227"/>
                <a:gd name="adj2" fmla="val 18210789"/>
                <a:gd name="adj3" fmla="val 3481"/>
              </a:avLst>
            </a:prstGeom>
            <a:solidFill>
              <a:srgbClr val="186FDA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1" name="Арка 20">
              <a:extLst>
                <a:ext uri="{FF2B5EF4-FFF2-40B4-BE49-F238E27FC236}">
                  <a16:creationId xmlns:a16="http://schemas.microsoft.com/office/drawing/2014/main" id="{5EB97384-C09E-4F45-8356-CBEC5C0B9D08}"/>
                </a:ext>
              </a:extLst>
            </p:cNvPr>
            <p:cNvSpPr>
              <a:spLocks noChangeAspect="1"/>
            </p:cNvSpPr>
            <p:nvPr/>
          </p:nvSpPr>
          <p:spPr>
            <a:xfrm rot="900000">
              <a:off x="-8714143" y="-1771545"/>
              <a:ext cx="10401090" cy="10401090"/>
            </a:xfrm>
            <a:prstGeom prst="blockArc">
              <a:avLst>
                <a:gd name="adj1" fmla="val 15379866"/>
                <a:gd name="adj2" fmla="val 20067099"/>
                <a:gd name="adj3" fmla="val 3112"/>
              </a:avLst>
            </a:prstGeom>
            <a:solidFill>
              <a:srgbClr val="186FDA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2" name="Арка 21">
              <a:extLst>
                <a:ext uri="{FF2B5EF4-FFF2-40B4-BE49-F238E27FC236}">
                  <a16:creationId xmlns:a16="http://schemas.microsoft.com/office/drawing/2014/main" id="{4CA0AE8E-4682-4124-92E0-6F3262B4C403}"/>
                </a:ext>
              </a:extLst>
            </p:cNvPr>
            <p:cNvSpPr>
              <a:spLocks noChangeAspect="1"/>
            </p:cNvSpPr>
            <p:nvPr/>
          </p:nvSpPr>
          <p:spPr>
            <a:xfrm rot="17100000">
              <a:off x="-8714143" y="-1771545"/>
              <a:ext cx="10401090" cy="10401090"/>
            </a:xfrm>
            <a:prstGeom prst="blockArc">
              <a:avLst>
                <a:gd name="adj1" fmla="val 17743939"/>
                <a:gd name="adj2" fmla="val 20067099"/>
                <a:gd name="adj3" fmla="val 3112"/>
              </a:avLst>
            </a:prstGeom>
            <a:solidFill>
              <a:srgbClr val="186FDA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grpSp>
          <p:nvGrpSpPr>
            <p:cNvPr id="23" name="Группа 22">
              <a:extLst>
                <a:ext uri="{FF2B5EF4-FFF2-40B4-BE49-F238E27FC236}">
                  <a16:creationId xmlns:a16="http://schemas.microsoft.com/office/drawing/2014/main" id="{2A743C73-F81A-495F-B86B-EDAA26C8B331}"/>
                </a:ext>
              </a:extLst>
            </p:cNvPr>
            <p:cNvGrpSpPr/>
            <p:nvPr/>
          </p:nvGrpSpPr>
          <p:grpSpPr>
            <a:xfrm>
              <a:off x="-9774748" y="-3018674"/>
              <a:ext cx="31741494" cy="12847636"/>
              <a:chOff x="-9666549" y="-3018674"/>
              <a:chExt cx="31741494" cy="12847636"/>
            </a:xfrm>
          </p:grpSpPr>
          <p:sp>
            <p:nvSpPr>
              <p:cNvPr id="25" name="Арка 24">
                <a:extLst>
                  <a:ext uri="{FF2B5EF4-FFF2-40B4-BE49-F238E27FC236}">
                    <a16:creationId xmlns:a16="http://schemas.microsoft.com/office/drawing/2014/main" id="{D0CEFD26-D413-4096-954A-B4E4A98C0E2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762537">
                <a:off x="-9666536" y="-2383929"/>
                <a:ext cx="12036644" cy="12036669"/>
              </a:xfrm>
              <a:prstGeom prst="blockArc">
                <a:avLst>
                  <a:gd name="adj1" fmla="val 11685087"/>
                  <a:gd name="adj2" fmla="val 18283010"/>
                  <a:gd name="adj3" fmla="val 6367"/>
                </a:avLst>
              </a:prstGeom>
              <a:solidFill>
                <a:srgbClr val="025CF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ru-RU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6" name="Группа 25">
                <a:extLst>
                  <a:ext uri="{FF2B5EF4-FFF2-40B4-BE49-F238E27FC236}">
                    <a16:creationId xmlns:a16="http://schemas.microsoft.com/office/drawing/2014/main" id="{770BB62F-C912-41B4-A582-57A03389F905}"/>
                  </a:ext>
                </a:extLst>
              </p:cNvPr>
              <p:cNvGrpSpPr/>
              <p:nvPr/>
            </p:nvGrpSpPr>
            <p:grpSpPr>
              <a:xfrm>
                <a:off x="9336278" y="-3018674"/>
                <a:ext cx="12738667" cy="12847636"/>
                <a:chOff x="9336278" y="-3018674"/>
                <a:chExt cx="12738667" cy="12847636"/>
              </a:xfrm>
            </p:grpSpPr>
            <p:sp>
              <p:nvSpPr>
                <p:cNvPr id="27" name="Арка 26">
                  <a:extLst>
                    <a:ext uri="{FF2B5EF4-FFF2-40B4-BE49-F238E27FC236}">
                      <a16:creationId xmlns:a16="http://schemas.microsoft.com/office/drawing/2014/main" id="{08D6A868-2092-41FB-A88F-10797111A98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705627">
                  <a:off x="9336278" y="-2909732"/>
                  <a:ext cx="12738667" cy="12738694"/>
                </a:xfrm>
                <a:prstGeom prst="blockArc">
                  <a:avLst>
                    <a:gd name="adj1" fmla="val 9201037"/>
                    <a:gd name="adj2" fmla="val 14545025"/>
                    <a:gd name="adj3" fmla="val 7656"/>
                  </a:avLst>
                </a:prstGeom>
                <a:solidFill>
                  <a:srgbClr val="99E08D"/>
                </a:solidFill>
                <a:ln>
                  <a:noFill/>
                </a:ln>
                <a:effectLst>
                  <a:outerShdw blurRad="152400" dist="101600" dir="2700000" algn="tl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ru-RU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" name="Арка 27">
                  <a:extLst>
                    <a:ext uri="{FF2B5EF4-FFF2-40B4-BE49-F238E27FC236}">
                      <a16:creationId xmlns:a16="http://schemas.microsoft.com/office/drawing/2014/main" id="{78A85915-5AB8-41F2-AF46-2FF85A677A7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3862537">
                  <a:off x="9606618" y="-2829768"/>
                  <a:ext cx="12036644" cy="12036669"/>
                </a:xfrm>
                <a:prstGeom prst="blockArc">
                  <a:avLst>
                    <a:gd name="adj1" fmla="val 11685087"/>
                    <a:gd name="adj2" fmla="val 18283010"/>
                    <a:gd name="adj3" fmla="val 6367"/>
                  </a:avLst>
                </a:prstGeom>
                <a:solidFill>
                  <a:srgbClr val="24ABE2"/>
                </a:solidFill>
                <a:ln>
                  <a:noFill/>
                </a:ln>
                <a:effectLst>
                  <a:outerShdw blurRad="152400" dist="101600" dir="2700000" algn="tl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ru-RU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" name="Арка 28">
                  <a:extLst>
                    <a:ext uri="{FF2B5EF4-FFF2-40B4-BE49-F238E27FC236}">
                      <a16:creationId xmlns:a16="http://schemas.microsoft.com/office/drawing/2014/main" id="{9BA6CEAC-2324-4F87-B795-5A0B99D61B5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2600000">
                  <a:off x="9888344" y="-2548040"/>
                  <a:ext cx="11473198" cy="11473223"/>
                </a:xfrm>
                <a:prstGeom prst="blockArc">
                  <a:avLst>
                    <a:gd name="adj1" fmla="val 17743939"/>
                    <a:gd name="adj2" fmla="val 20067099"/>
                    <a:gd name="adj3" fmla="val 3112"/>
                  </a:avLst>
                </a:prstGeom>
                <a:solidFill>
                  <a:srgbClr val="186FDA"/>
                </a:solidFill>
                <a:ln>
                  <a:noFill/>
                </a:ln>
                <a:effectLst>
                  <a:outerShdw blurRad="152400" dist="101600" dir="2700000" algn="tl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ru-RU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" name="Арка 29">
                  <a:extLst>
                    <a:ext uri="{FF2B5EF4-FFF2-40B4-BE49-F238E27FC236}">
                      <a16:creationId xmlns:a16="http://schemas.microsoft.com/office/drawing/2014/main" id="{CA6F1AD0-063B-4C2F-85DA-BF08C8A9288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8100000">
                  <a:off x="9888332" y="-2548027"/>
                  <a:ext cx="11473223" cy="11473198"/>
                </a:xfrm>
                <a:prstGeom prst="blockArc">
                  <a:avLst>
                    <a:gd name="adj1" fmla="val 16939424"/>
                    <a:gd name="adj2" fmla="val 19636292"/>
                    <a:gd name="adj3" fmla="val 2285"/>
                  </a:avLst>
                </a:prstGeom>
                <a:noFill/>
                <a:ln>
                  <a:noFill/>
                </a:ln>
                <a:effectLst>
                  <a:outerShdw blurRad="152400" dist="101600" dir="2700000" algn="tl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ru-RU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" name="Арка 30">
                  <a:extLst>
                    <a:ext uri="{FF2B5EF4-FFF2-40B4-BE49-F238E27FC236}">
                      <a16:creationId xmlns:a16="http://schemas.microsoft.com/office/drawing/2014/main" id="{81D25A71-C1E4-44C2-B67C-DF791A6DA96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4400000">
                  <a:off x="9719563" y="-2526434"/>
                  <a:ext cx="11910864" cy="11910864"/>
                </a:xfrm>
                <a:prstGeom prst="blockArc">
                  <a:avLst>
                    <a:gd name="adj1" fmla="val 13932591"/>
                    <a:gd name="adj2" fmla="val 14577637"/>
                    <a:gd name="adj3" fmla="val 4705"/>
                  </a:avLst>
                </a:prstGeom>
                <a:solidFill>
                  <a:srgbClr val="99E08D"/>
                </a:solidFill>
                <a:ln>
                  <a:noFill/>
                </a:ln>
                <a:effectLst>
                  <a:outerShdw blurRad="152400" dist="101600" dir="2700000" algn="tl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ru-RU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Арка 31">
                  <a:extLst>
                    <a:ext uri="{FF2B5EF4-FFF2-40B4-BE49-F238E27FC236}">
                      <a16:creationId xmlns:a16="http://schemas.microsoft.com/office/drawing/2014/main" id="{70E4CFCA-BEF3-4070-A821-F1516182BF6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4400000">
                  <a:off x="9445694" y="-2545826"/>
                  <a:ext cx="11763357" cy="11763357"/>
                </a:xfrm>
                <a:prstGeom prst="blockArc">
                  <a:avLst>
                    <a:gd name="adj1" fmla="val 15298904"/>
                    <a:gd name="adj2" fmla="val 17534937"/>
                    <a:gd name="adj3" fmla="val 3682"/>
                  </a:avLst>
                </a:prstGeom>
                <a:solidFill>
                  <a:srgbClr val="99E08D"/>
                </a:solidFill>
                <a:ln>
                  <a:noFill/>
                </a:ln>
                <a:effectLst>
                  <a:outerShdw blurRad="152400" dist="101600" dir="2700000" algn="tl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ru-RU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" name="Арка 32">
                  <a:extLst>
                    <a:ext uri="{FF2B5EF4-FFF2-40B4-BE49-F238E27FC236}">
                      <a16:creationId xmlns:a16="http://schemas.microsoft.com/office/drawing/2014/main" id="{3A79DBD9-68A9-4509-9485-C53E5BF5C03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9800000">
                  <a:off x="10219050" y="-2026940"/>
                  <a:ext cx="10911891" cy="10911878"/>
                </a:xfrm>
                <a:prstGeom prst="blockArc">
                  <a:avLst>
                    <a:gd name="adj1" fmla="val 14610227"/>
                    <a:gd name="adj2" fmla="val 18210789"/>
                    <a:gd name="adj3" fmla="val 3481"/>
                  </a:avLst>
                </a:prstGeom>
                <a:solidFill>
                  <a:srgbClr val="186FDA"/>
                </a:solidFill>
                <a:ln>
                  <a:noFill/>
                </a:ln>
                <a:effectLst>
                  <a:outerShdw blurRad="152400" dist="101600" dir="2700000" algn="tl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ru-RU" dirty="0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34" name="Группа 33">
                  <a:extLst>
                    <a:ext uri="{FF2B5EF4-FFF2-40B4-BE49-F238E27FC236}">
                      <a16:creationId xmlns:a16="http://schemas.microsoft.com/office/drawing/2014/main" id="{A42674D2-26BF-4195-A0EC-58ACC900E849}"/>
                    </a:ext>
                  </a:extLst>
                </p:cNvPr>
                <p:cNvGrpSpPr/>
                <p:nvPr/>
              </p:nvGrpSpPr>
              <p:grpSpPr>
                <a:xfrm>
                  <a:off x="9417712" y="-3018674"/>
                  <a:ext cx="12414464" cy="12414491"/>
                  <a:chOff x="9417712" y="-3018674"/>
                  <a:chExt cx="12414464" cy="12414491"/>
                </a:xfrm>
              </p:grpSpPr>
              <p:sp>
                <p:nvSpPr>
                  <p:cNvPr id="35" name="Арка 34">
                    <a:extLst>
                      <a:ext uri="{FF2B5EF4-FFF2-40B4-BE49-F238E27FC236}">
                        <a16:creationId xmlns:a16="http://schemas.microsoft.com/office/drawing/2014/main" id="{1B0987AE-FFF4-4A5F-A45A-37F8C5FC456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5400000">
                    <a:off x="9417698" y="-3018660"/>
                    <a:ext cx="12414491" cy="12414464"/>
                  </a:xfrm>
                  <a:prstGeom prst="blockArc">
                    <a:avLst>
                      <a:gd name="adj1" fmla="val 15298904"/>
                      <a:gd name="adj2" fmla="val 17509981"/>
                      <a:gd name="adj3" fmla="val 6650"/>
                    </a:avLst>
                  </a:prstGeom>
                  <a:solidFill>
                    <a:srgbClr val="186FDA"/>
                  </a:solidFill>
                  <a:ln>
                    <a:noFill/>
                  </a:ln>
                  <a:effectLst>
                    <a:outerShdw blurRad="152400" dist="101600" dir="2700000" algn="tl" rotWithShape="0">
                      <a:prstClr val="black">
                        <a:alpha val="2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ru-RU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6" name="Арка 35">
                    <a:extLst>
                      <a:ext uri="{FF2B5EF4-FFF2-40B4-BE49-F238E27FC236}">
                        <a16:creationId xmlns:a16="http://schemas.microsoft.com/office/drawing/2014/main" id="{E7BF33B9-8D6B-4D10-BF69-7D782519F4C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9888345" y="-2548040"/>
                    <a:ext cx="11473198" cy="11473223"/>
                  </a:xfrm>
                  <a:prstGeom prst="blockArc">
                    <a:avLst>
                      <a:gd name="adj1" fmla="val 15379866"/>
                      <a:gd name="adj2" fmla="val 20067099"/>
                      <a:gd name="adj3" fmla="val 3112"/>
                    </a:avLst>
                  </a:prstGeom>
                  <a:solidFill>
                    <a:srgbClr val="186FDA"/>
                  </a:solidFill>
                  <a:ln>
                    <a:noFill/>
                  </a:ln>
                  <a:effectLst>
                    <a:outerShdw blurRad="152400" dist="101600" dir="2700000" algn="tl" rotWithShape="0">
                      <a:prstClr val="black">
                        <a:alpha val="2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ru-RU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7" name="Арка 36">
                    <a:extLst>
                      <a:ext uri="{FF2B5EF4-FFF2-40B4-BE49-F238E27FC236}">
                        <a16:creationId xmlns:a16="http://schemas.microsoft.com/office/drawing/2014/main" id="{DD5CD386-EC67-4602-A7C6-A1F8132A0D8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16200000">
                    <a:off x="9888332" y="-2548027"/>
                    <a:ext cx="11473223" cy="11473198"/>
                  </a:xfrm>
                  <a:prstGeom prst="blockArc">
                    <a:avLst>
                      <a:gd name="adj1" fmla="val 17743939"/>
                      <a:gd name="adj2" fmla="val 20067099"/>
                      <a:gd name="adj3" fmla="val 3112"/>
                    </a:avLst>
                  </a:prstGeom>
                  <a:solidFill>
                    <a:srgbClr val="186FDA"/>
                  </a:solidFill>
                  <a:ln>
                    <a:noFill/>
                  </a:ln>
                  <a:effectLst>
                    <a:outerShdw blurRad="152400" dist="101600" dir="2700000" algn="tl" rotWithShape="0">
                      <a:prstClr val="black">
                        <a:alpha val="2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ru-RU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8" name="Овал 37">
                    <a:extLst>
                      <a:ext uri="{FF2B5EF4-FFF2-40B4-BE49-F238E27FC236}">
                        <a16:creationId xmlns:a16="http://schemas.microsoft.com/office/drawing/2014/main" id="{E40F89D2-9F4B-4A4A-999C-B21BC015E45E}"/>
                      </a:ext>
                    </a:extLst>
                  </p:cNvPr>
                  <p:cNvSpPr/>
                  <p:nvPr/>
                </p:nvSpPr>
                <p:spPr>
                  <a:xfrm rot="12600000">
                    <a:off x="10631380" y="-1804998"/>
                    <a:ext cx="9987118" cy="9987140"/>
                  </a:xfrm>
                  <a:prstGeom prst="ellipse">
                    <a:avLst/>
                  </a:prstGeom>
                  <a:noFill/>
                  <a:ln>
                    <a:solidFill>
                      <a:srgbClr val="0079CD"/>
                    </a:solidFill>
                  </a:ln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1219170">
                      <a:defRPr/>
                    </a:pPr>
                    <a:endParaRPr lang="ru-RU" sz="24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9" name="Арка 38">
                    <a:extLst>
                      <a:ext uri="{FF2B5EF4-FFF2-40B4-BE49-F238E27FC236}">
                        <a16:creationId xmlns:a16="http://schemas.microsoft.com/office/drawing/2014/main" id="{1C8B7D10-8F5E-439B-922E-DC1DB0C3176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9000000">
                    <a:off x="10474450" y="-1771547"/>
                    <a:ext cx="10401090" cy="10401090"/>
                  </a:xfrm>
                  <a:prstGeom prst="blockArc">
                    <a:avLst>
                      <a:gd name="adj1" fmla="val 15379866"/>
                      <a:gd name="adj2" fmla="val 20067099"/>
                      <a:gd name="adj3" fmla="val 3112"/>
                    </a:avLst>
                  </a:prstGeom>
                  <a:solidFill>
                    <a:srgbClr val="186FDA"/>
                  </a:solidFill>
                  <a:ln>
                    <a:noFill/>
                  </a:ln>
                  <a:effectLst>
                    <a:outerShdw blurRad="152400" dist="101600" dir="2700000" algn="tl" rotWithShape="0">
                      <a:prstClr val="black">
                        <a:alpha val="2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ru-RU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0" name="Арка 39">
                    <a:extLst>
                      <a:ext uri="{FF2B5EF4-FFF2-40B4-BE49-F238E27FC236}">
                        <a16:creationId xmlns:a16="http://schemas.microsoft.com/office/drawing/2014/main" id="{776324C9-7CEA-4A4F-AB4C-25291E392CD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0474450" y="-1771547"/>
                    <a:ext cx="10401090" cy="10401090"/>
                  </a:xfrm>
                  <a:prstGeom prst="blockArc">
                    <a:avLst>
                      <a:gd name="adj1" fmla="val 17743939"/>
                      <a:gd name="adj2" fmla="val 20067099"/>
                      <a:gd name="adj3" fmla="val 3112"/>
                    </a:avLst>
                  </a:prstGeom>
                  <a:solidFill>
                    <a:srgbClr val="186FDA"/>
                  </a:solidFill>
                  <a:ln>
                    <a:noFill/>
                  </a:ln>
                  <a:effectLst>
                    <a:outerShdw blurRad="152400" dist="101600" dir="2700000" algn="tl" rotWithShape="0">
                      <a:prstClr val="black">
                        <a:alpha val="2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ru-RU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1" name="Арка 40">
                    <a:extLst>
                      <a:ext uri="{FF2B5EF4-FFF2-40B4-BE49-F238E27FC236}">
                        <a16:creationId xmlns:a16="http://schemas.microsoft.com/office/drawing/2014/main" id="{088852C6-A2F5-4A71-BE6B-10956F991F8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17100000">
                    <a:off x="10474450" y="-1771547"/>
                    <a:ext cx="10401090" cy="10401090"/>
                  </a:xfrm>
                  <a:prstGeom prst="blockArc">
                    <a:avLst>
                      <a:gd name="adj1" fmla="val 16939424"/>
                      <a:gd name="adj2" fmla="val 19636292"/>
                      <a:gd name="adj3" fmla="val 2285"/>
                    </a:avLst>
                  </a:prstGeom>
                  <a:noFill/>
                  <a:ln>
                    <a:noFill/>
                  </a:ln>
                  <a:effectLst>
                    <a:outerShdw blurRad="152400" dist="101600" dir="2700000" algn="tl" rotWithShape="0">
                      <a:prstClr val="black">
                        <a:alpha val="2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ru-RU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" name="Арка 41">
                    <a:extLst>
                      <a:ext uri="{FF2B5EF4-FFF2-40B4-BE49-F238E27FC236}">
                        <a16:creationId xmlns:a16="http://schemas.microsoft.com/office/drawing/2014/main" id="{B42C3A5D-5C5E-4DDF-91F6-98E8416AC03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3600000">
                    <a:off x="10474450" y="-1771547"/>
                    <a:ext cx="10401090" cy="10401090"/>
                  </a:xfrm>
                  <a:prstGeom prst="blockArc">
                    <a:avLst>
                      <a:gd name="adj1" fmla="val 17743939"/>
                      <a:gd name="adj2" fmla="val 20067099"/>
                      <a:gd name="adj3" fmla="val 3112"/>
                    </a:avLst>
                  </a:prstGeom>
                  <a:solidFill>
                    <a:srgbClr val="186FDA"/>
                  </a:solidFill>
                  <a:ln>
                    <a:noFill/>
                  </a:ln>
                  <a:effectLst>
                    <a:outerShdw blurRad="152400" dist="101600" dir="2700000" algn="tl" rotWithShape="0">
                      <a:prstClr val="black">
                        <a:alpha val="2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ru-RU" dirty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CEF28C7-03E6-484C-A030-AD303FA08C42}"/>
                </a:ext>
              </a:extLst>
            </p:cNvPr>
            <p:cNvSpPr txBox="1"/>
            <p:nvPr/>
          </p:nvSpPr>
          <p:spPr>
            <a:xfrm>
              <a:off x="3159558" y="3311232"/>
              <a:ext cx="61323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sz="2800" dirty="0">
                <a:solidFill>
                  <a:srgbClr val="1D3565"/>
                </a:solidFill>
                <a:latin typeface="TT Norms Bold" panose="02000803040000020004" pitchFamily="2" charset="-5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5495702"/>
      </p:ext>
    </p:extLst>
  </p:cSld>
  <p:clrMapOvr>
    <a:masterClrMapping/>
  </p:clrMapOvr>
  <p:hf hdr="0" ftr="0" dt="0"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>
            <a:extLst>
              <a:ext uri="{FF2B5EF4-FFF2-40B4-BE49-F238E27FC236}">
                <a16:creationId xmlns:a16="http://schemas.microsoft.com/office/drawing/2014/main" id="{4AA6FDC8-F931-4394-A033-AD2B4BD0A9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508001"/>
            <a:ext cx="6315075" cy="671871"/>
          </a:xfrm>
          <a:prstGeom prst="rect">
            <a:avLst/>
          </a:prstGeom>
        </p:spPr>
        <p:txBody>
          <a:bodyPr/>
          <a:lstStyle>
            <a:lvl1pPr>
              <a:buNone/>
              <a:defRPr sz="4400">
                <a:latin typeface="TT Norms Bold" panose="02000803040000020004" pitchFamily="2" charset="-52"/>
              </a:defRPr>
            </a:lvl1pPr>
            <a:lvl2pPr>
              <a:buNone/>
              <a:defRPr>
                <a:latin typeface="TT Norms Bold" panose="02000803040000020004" pitchFamily="2" charset="-52"/>
              </a:defRPr>
            </a:lvl2pPr>
            <a:lvl3pPr>
              <a:buNone/>
              <a:defRPr>
                <a:latin typeface="TT Norms Bold" panose="02000803040000020004" pitchFamily="2" charset="-52"/>
              </a:defRPr>
            </a:lvl3pPr>
            <a:lvl4pPr>
              <a:buNone/>
              <a:defRPr>
                <a:latin typeface="TT Norms Bold" panose="02000803040000020004" pitchFamily="2" charset="-52"/>
              </a:defRPr>
            </a:lvl4pPr>
            <a:lvl5pPr>
              <a:buNone/>
              <a:defRPr>
                <a:latin typeface="TT Norms Bold" panose="02000803040000020004" pitchFamily="2" charset="-52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652550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499924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982521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246895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641970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52005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868815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4642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68222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592361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178473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505001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96396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683407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15446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11386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285564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269815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7801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55185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175221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11526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136492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875658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234921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779687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482378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923894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290242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080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547141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278939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282088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004952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4567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367011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392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9974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7987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0366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198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2217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1651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3624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3826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7201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454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0582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711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2889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2493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5364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04011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89371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10217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85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714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38747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1026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75600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99740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4007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7607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5230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96313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04368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817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35825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39981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25387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62894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53169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3808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58847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0464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06154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086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27721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22120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41088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75299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97743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83142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57572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42053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46632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572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10907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83151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30245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76426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13179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46117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85982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35540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89455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80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75456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09358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10587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99676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92457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5555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26202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3467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77084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278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55803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41903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72775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50782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03380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28920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32780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87360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62614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125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9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158.xml"/><Relationship Id="rId9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0.xml"/><Relationship Id="rId3" Type="http://schemas.openxmlformats.org/officeDocument/2006/relationships/slideLayout" Target="../slideLayouts/slideLayout165.xml"/><Relationship Id="rId7" Type="http://schemas.openxmlformats.org/officeDocument/2006/relationships/slideLayout" Target="../slideLayouts/slideLayout169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4.xml"/><Relationship Id="rId1" Type="http://schemas.openxmlformats.org/officeDocument/2006/relationships/slideLayout" Target="../slideLayouts/slideLayout163.xml"/><Relationship Id="rId6" Type="http://schemas.openxmlformats.org/officeDocument/2006/relationships/slideLayout" Target="../slideLayouts/slideLayout168.xml"/><Relationship Id="rId11" Type="http://schemas.openxmlformats.org/officeDocument/2006/relationships/slideLayout" Target="../slideLayouts/slideLayout173.xml"/><Relationship Id="rId5" Type="http://schemas.openxmlformats.org/officeDocument/2006/relationships/slideLayout" Target="../slideLayouts/slideLayout167.xml"/><Relationship Id="rId10" Type="http://schemas.openxmlformats.org/officeDocument/2006/relationships/slideLayout" Target="../slideLayouts/slideLayout172.xml"/><Relationship Id="rId4" Type="http://schemas.openxmlformats.org/officeDocument/2006/relationships/slideLayout" Target="../slideLayouts/slideLayout166.xml"/><Relationship Id="rId9" Type="http://schemas.openxmlformats.org/officeDocument/2006/relationships/slideLayout" Target="../slideLayouts/slideLayout171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1.xml"/><Relationship Id="rId3" Type="http://schemas.openxmlformats.org/officeDocument/2006/relationships/slideLayout" Target="../slideLayouts/slideLayout176.xml"/><Relationship Id="rId7" Type="http://schemas.openxmlformats.org/officeDocument/2006/relationships/slideLayout" Target="../slideLayouts/slideLayout180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5.xml"/><Relationship Id="rId1" Type="http://schemas.openxmlformats.org/officeDocument/2006/relationships/slideLayout" Target="../slideLayouts/slideLayout174.xml"/><Relationship Id="rId6" Type="http://schemas.openxmlformats.org/officeDocument/2006/relationships/slideLayout" Target="../slideLayouts/slideLayout179.xml"/><Relationship Id="rId11" Type="http://schemas.openxmlformats.org/officeDocument/2006/relationships/slideLayout" Target="../slideLayouts/slideLayout184.xml"/><Relationship Id="rId5" Type="http://schemas.openxmlformats.org/officeDocument/2006/relationships/slideLayout" Target="../slideLayouts/slideLayout178.xml"/><Relationship Id="rId10" Type="http://schemas.openxmlformats.org/officeDocument/2006/relationships/slideLayout" Target="../slideLayouts/slideLayout183.xml"/><Relationship Id="rId4" Type="http://schemas.openxmlformats.org/officeDocument/2006/relationships/slideLayout" Target="../slideLayouts/slideLayout177.xml"/><Relationship Id="rId9" Type="http://schemas.openxmlformats.org/officeDocument/2006/relationships/slideLayout" Target="../slideLayouts/slideLayout182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2.xml"/><Relationship Id="rId3" Type="http://schemas.openxmlformats.org/officeDocument/2006/relationships/slideLayout" Target="../slideLayouts/slideLayout187.xml"/><Relationship Id="rId7" Type="http://schemas.openxmlformats.org/officeDocument/2006/relationships/slideLayout" Target="../slideLayouts/slideLayout191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6.xml"/><Relationship Id="rId1" Type="http://schemas.openxmlformats.org/officeDocument/2006/relationships/slideLayout" Target="../slideLayouts/slideLayout185.xml"/><Relationship Id="rId6" Type="http://schemas.openxmlformats.org/officeDocument/2006/relationships/slideLayout" Target="../slideLayouts/slideLayout190.xml"/><Relationship Id="rId11" Type="http://schemas.openxmlformats.org/officeDocument/2006/relationships/slideLayout" Target="../slideLayouts/slideLayout195.xml"/><Relationship Id="rId5" Type="http://schemas.openxmlformats.org/officeDocument/2006/relationships/slideLayout" Target="../slideLayouts/slideLayout189.xml"/><Relationship Id="rId10" Type="http://schemas.openxmlformats.org/officeDocument/2006/relationships/slideLayout" Target="../slideLayouts/slideLayout194.xml"/><Relationship Id="rId4" Type="http://schemas.openxmlformats.org/officeDocument/2006/relationships/slideLayout" Target="../slideLayouts/slideLayout188.xml"/><Relationship Id="rId9" Type="http://schemas.openxmlformats.org/officeDocument/2006/relationships/slideLayout" Target="../slideLayouts/slideLayout19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102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7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3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25.11.2022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3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122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DDDDDD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DDDDDD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102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810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352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210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829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279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162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25CFD99-F91D-431C-9F44-367887DBD24E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6997701"/>
            <a:ext cx="9144000" cy="422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527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F26B43"/>
          </p15:clr>
        </p15:guide>
        <p15:guide id="2" pos="7680">
          <p15:clr>
            <a:srgbClr val="F26B43"/>
          </p15:clr>
        </p15:guide>
        <p15:guide id="3" pos="320">
          <p15:clr>
            <a:srgbClr val="F26B43"/>
          </p15:clr>
        </p15:guide>
        <p15:guide id="4" pos="7360">
          <p15:clr>
            <a:srgbClr val="F26B43"/>
          </p15:clr>
        </p15:guide>
        <p15:guide id="5" orient="horz">
          <p15:clr>
            <a:srgbClr val="F26B43"/>
          </p15:clr>
        </p15:guide>
        <p15:guide id="6" orient="horz" pos="4320">
          <p15:clr>
            <a:srgbClr val="F26B43"/>
          </p15:clr>
        </p15:guide>
        <p15:guide id="7" orient="horz" pos="320">
          <p15:clr>
            <a:srgbClr val="F26B43"/>
          </p15:clr>
        </p15:guide>
        <p15:guide id="8" orient="horz" pos="4000">
          <p15:clr>
            <a:srgbClr val="F26B43"/>
          </p15:clr>
        </p15:guide>
      </p15:sldGuideLst>
    </p:ext>
  </p:extLst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079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0882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>
                <a:solidFill>
                  <a:srgbClr val="D6ECFF"/>
                </a:solidFill>
              </a:rPr>
              <a:pPr/>
              <a:t>25.11.2022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D6ECFF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593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900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637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876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913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96A14-2037-48BE-96E7-975FDE411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1B513-BCD3-423C-8D5B-9F6FE544F3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240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134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665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522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10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10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10.jpe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10.jpeg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microsoft.com/office/2007/relationships/hdphoto" Target="../media/hdphoto1.wdp"/><Relationship Id="rId7" Type="http://schemas.openxmlformats.org/officeDocument/2006/relationships/image" Target="../media/image5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49.jpeg"/><Relationship Id="rId5" Type="http://schemas.microsoft.com/office/2007/relationships/hdphoto" Target="../media/hdphoto2.wdp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5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1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10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7.xml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3.xml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9.xml"/><Relationship Id="rId5" Type="http://schemas.openxmlformats.org/officeDocument/2006/relationships/image" Target="../media/image10.jpeg"/><Relationship Id="rId4" Type="http://schemas.openxmlformats.org/officeDocument/2006/relationships/image" Target="../media/image5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50.xml"/><Relationship Id="rId4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6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0.jpeg"/><Relationship Id="rId4" Type="http://schemas.openxmlformats.org/officeDocument/2006/relationships/image" Target="../media/image6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80.xml"/><Relationship Id="rId4" Type="http://schemas.openxmlformats.org/officeDocument/2006/relationships/image" Target="../media/image6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0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1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6021288"/>
            <a:ext cx="7740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kern="5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РОССИЯ В АВАНГАРДЕ БОРЬБЫ С  ЭКСТРЕМИЗМОМ И ТЕРРОРИЗМОМ </a:t>
            </a:r>
            <a:endParaRPr lang="ru-RU" b="1" kern="50" dirty="0">
              <a:ln w="11430"/>
              <a:solidFill>
                <a:srgbClr val="FF0000"/>
              </a:solidFill>
              <a:latin typeface="Cambria Math" panose="02040503050406030204" pitchFamily="18" charset="0"/>
              <a:ea typeface="Cambria Math" panose="02040503050406030204" pitchFamily="18" charset="0"/>
              <a:cs typeface="Mang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9258" y="1373504"/>
            <a:ext cx="8679769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Профилактика экстремизма в молодежной среде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00"/>
          <a:stretch/>
        </p:blipFill>
        <p:spPr>
          <a:xfrm>
            <a:off x="1691680" y="125843"/>
            <a:ext cx="2247800" cy="1247661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11559" y="4343400"/>
            <a:ext cx="8357467" cy="1533872"/>
          </a:xfrm>
        </p:spPr>
        <p:txBody>
          <a:bodyPr/>
          <a:lstStyle/>
          <a:p>
            <a:r>
              <a:rPr lang="ru-RU" sz="2800" dirty="0"/>
              <a:t>Патриотизм –это любовь к родине</a:t>
            </a:r>
            <a:br>
              <a:rPr lang="ru-RU" sz="2800" dirty="0"/>
            </a:br>
            <a:r>
              <a:rPr lang="ru-RU" sz="2800" dirty="0"/>
              <a:t> а экстремизм –это ненависть к окружающим</a:t>
            </a:r>
            <a:br>
              <a:rPr lang="ru-RU" sz="2800" dirty="0"/>
            </a:br>
            <a:r>
              <a:rPr lang="ru-RU" sz="2800" dirty="0"/>
              <a:t>                              </a:t>
            </a:r>
            <a:r>
              <a:rPr lang="ru-RU" sz="1800" dirty="0"/>
              <a:t>Дмитрий Лихачев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596336" y="2420888"/>
            <a:ext cx="1090464" cy="360040"/>
          </a:xfrm>
        </p:spPr>
        <p:txBody>
          <a:bodyPr>
            <a:normAutofit fontScale="55000" lnSpcReduction="20000"/>
          </a:bodyPr>
          <a:lstStyle/>
          <a:p>
            <a:r>
              <a:rPr lang="en-US" sz="3600" dirty="0"/>
              <a:t>.</a:t>
            </a:r>
            <a:endParaRPr lang="ru-RU" sz="3600" dirty="0"/>
          </a:p>
        </p:txBody>
      </p:sp>
      <p:pic>
        <p:nvPicPr>
          <p:cNvPr id="1026" name="Picture 2" descr="C:\Users\Пользователь\Desktop\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370" y="107339"/>
            <a:ext cx="1266165" cy="126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Иван\Desktop\ОТЦЫ РОССИИ  8 школа\logo СОКО-new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524000" y="-2667000"/>
            <a:ext cx="12192000" cy="12192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-857288" y="5500702"/>
            <a:ext cx="105728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Правильное образование для детей - миф или реальность?</a:t>
            </a:r>
          </a:p>
        </p:txBody>
      </p:sp>
      <p:pic>
        <p:nvPicPr>
          <p:cNvPr id="10" name="Picture 2" descr="C:\Users\Пользователь\Desktop\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-633083"/>
            <a:ext cx="1551917" cy="1551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1698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067944" y="2996952"/>
            <a:ext cx="4293419" cy="3744415"/>
          </a:xfrm>
        </p:spPr>
        <p:txBody>
          <a:bodyPr/>
          <a:lstStyle/>
          <a:p>
            <a:pPr algn="ctr"/>
            <a:r>
              <a:rPr lang="ru-RU" sz="2800" b="1" dirty="0"/>
              <a:t>27 января  2021 года В Калужской области ФСБ и Росгвардия обезвредили террористическую  ячейку, продвигавшую идеи « всемирного халифата»</a:t>
            </a:r>
            <a:r>
              <a:rPr lang="en-US" sz="2800" b="1" dirty="0"/>
              <a:t>. </a:t>
            </a:r>
            <a:r>
              <a:rPr lang="ru-RU" sz="1400" b="1" dirty="0"/>
              <a:t>(Запрещена в РФ)</a:t>
            </a:r>
            <a:br>
              <a:rPr lang="ru-RU" sz="2800" b="1" dirty="0"/>
            </a:br>
            <a:r>
              <a:rPr lang="ru-RU" sz="28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</a:t>
            </a:r>
          </a:p>
        </p:txBody>
      </p:sp>
      <p:pic>
        <p:nvPicPr>
          <p:cNvPr id="4098" name="Picture 2" descr="C:\Users\Пользователь\Desktop\(157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946" y="2507795"/>
            <a:ext cx="3486152" cy="4129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332656"/>
            <a:ext cx="8352928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Калужскую  антитеррористическую комиссию  - возглавляет      Губернатор  Шапша Владислав Валерьевич .</a:t>
            </a:r>
            <a:br>
              <a:rPr lang="ru-RU" dirty="0"/>
            </a:br>
            <a:br>
              <a:rPr lang="ru-RU" dirty="0"/>
            </a:br>
            <a:r>
              <a:rPr lang="ru-RU" sz="2000" i="1" dirty="0"/>
              <a:t>«Возможные  угрозы связаны с проникновением под видом мигрантов сторонников международных террористических организаций»</a:t>
            </a:r>
          </a:p>
        </p:txBody>
      </p:sp>
    </p:spTree>
    <p:extLst>
      <p:ext uri="{BB962C8B-B14F-4D97-AF65-F5344CB8AC3E}">
        <p14:creationId xmlns:p14="http://schemas.microsoft.com/office/powerpoint/2010/main" val="3420988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4581128"/>
            <a:ext cx="7020272" cy="28777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300" b="1" dirty="0">
              <a:solidFill>
                <a:prstClr val="black"/>
              </a:solidFill>
              <a:latin typeface="Franklin Gothic Book"/>
            </a:endParaRPr>
          </a:p>
          <a:p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Хочешь победить врага – воспитай его детей. Подрастающее поколение в паутине деструктивных цифровых  сетей </a:t>
            </a:r>
          </a:p>
          <a:p>
            <a:r>
              <a:rPr lang="ru-RU" sz="2800" b="1" dirty="0">
                <a:solidFill>
                  <a:prstClr val="black"/>
                </a:solidFill>
                <a:latin typeface="Franklin Gothic Book"/>
              </a:rPr>
              <a:t>М.Н. Миронова</a:t>
            </a:r>
          </a:p>
          <a:p>
            <a:endParaRPr lang="ru-RU" sz="2300" b="1" dirty="0">
              <a:solidFill>
                <a:prstClr val="black"/>
              </a:solidFill>
              <a:latin typeface="Franklin Gothic Book"/>
            </a:endParaRPr>
          </a:p>
          <a:p>
            <a:endParaRPr lang="ru-RU" sz="2300" b="1" dirty="0">
              <a:solidFill>
                <a:prstClr val="black"/>
              </a:solidFill>
              <a:latin typeface="Franklin Gothic Book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0"/>
            <a:ext cx="6372200" cy="477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:\Users\Иван\Desktop\logo СОКО-new - коп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0" y="0"/>
            <a:ext cx="1524000" cy="1219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775570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124744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" y="0"/>
            <a:ext cx="9144000" cy="690958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>
              <a:defRPr/>
            </a:pPr>
            <a:endParaRPr lang="ru-RU" kern="0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ru-RU" sz="2800" b="1" kern="0" dirty="0">
                <a:solidFill>
                  <a:prstClr val="black"/>
                </a:solidFill>
              </a:rPr>
              <a:t>	                  </a:t>
            </a:r>
            <a:r>
              <a:rPr lang="ru-RU" sz="3200" b="1" kern="0" dirty="0">
                <a:solidFill>
                  <a:prstClr val="black"/>
                </a:solidFill>
              </a:rPr>
              <a:t>Фундамент экстремизма</a:t>
            </a:r>
          </a:p>
          <a:p>
            <a:pPr algn="ctr">
              <a:defRPr/>
            </a:pPr>
            <a:r>
              <a:rPr lang="ru-RU" sz="2800" b="1" kern="0" dirty="0">
                <a:solidFill>
                  <a:prstClr val="black"/>
                </a:solidFill>
              </a:rPr>
              <a:t> </a:t>
            </a:r>
            <a:r>
              <a:rPr lang="ru-RU" sz="1400" b="1" kern="0" dirty="0">
                <a:solidFill>
                  <a:prstClr val="black"/>
                </a:solidFill>
              </a:rPr>
              <a:t>Эксперты</a:t>
            </a:r>
            <a:r>
              <a:rPr lang="ru-RU" sz="1100" b="1" kern="0" dirty="0">
                <a:solidFill>
                  <a:prstClr val="black"/>
                </a:solidFill>
              </a:rPr>
              <a:t>:</a:t>
            </a:r>
            <a:r>
              <a:rPr lang="en-US" sz="1100" b="1" kern="0" dirty="0">
                <a:solidFill>
                  <a:prstClr val="black"/>
                </a:solidFill>
              </a:rPr>
              <a:t> </a:t>
            </a:r>
            <a:r>
              <a:rPr lang="ru-RU" sz="1100" b="1" kern="0" dirty="0">
                <a:solidFill>
                  <a:prstClr val="black"/>
                </a:solidFill>
              </a:rPr>
              <a:t>Н. Касперская, И. Ашманов, Г. Солдатова, Я. Амелина, С.Пестов</a:t>
            </a:r>
            <a:r>
              <a:rPr lang="en-US" sz="1100" b="1" kern="0" dirty="0">
                <a:solidFill>
                  <a:prstClr val="black"/>
                </a:solidFill>
              </a:rPr>
              <a:t>, </a:t>
            </a:r>
            <a:r>
              <a:rPr lang="ru-RU" sz="1100" b="1" kern="0" dirty="0">
                <a:solidFill>
                  <a:prstClr val="black"/>
                </a:solidFill>
              </a:rPr>
              <a:t>И</a:t>
            </a:r>
            <a:r>
              <a:rPr lang="en-US" sz="1100" b="1" kern="0" dirty="0">
                <a:solidFill>
                  <a:prstClr val="black"/>
                </a:solidFill>
              </a:rPr>
              <a:t>.</a:t>
            </a:r>
            <a:r>
              <a:rPr lang="ru-RU" sz="1100" b="1" kern="0" dirty="0">
                <a:solidFill>
                  <a:prstClr val="black"/>
                </a:solidFill>
              </a:rPr>
              <a:t>Головид:</a:t>
            </a:r>
          </a:p>
          <a:p>
            <a:pPr algn="ctr">
              <a:defRPr/>
            </a:pPr>
            <a:endParaRPr lang="ru-RU" sz="2800" b="1" kern="0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ru-RU" sz="3000" b="1" kern="0" dirty="0">
                <a:solidFill>
                  <a:prstClr val="black"/>
                </a:solidFill>
              </a:rPr>
              <a:t>	90% российских подростков являются активными пользователями соцсетей, </a:t>
            </a:r>
          </a:p>
          <a:p>
            <a:pPr>
              <a:defRPr/>
            </a:pPr>
            <a:r>
              <a:rPr lang="ru-RU" sz="3000" b="1" kern="0" dirty="0">
                <a:solidFill>
                  <a:prstClr val="black"/>
                </a:solidFill>
              </a:rPr>
              <a:t>	10 лет -средний возраст, в котором начинается их самостоятельная сетевая жизнь, </a:t>
            </a:r>
          </a:p>
          <a:p>
            <a:pPr>
              <a:defRPr/>
            </a:pPr>
            <a:r>
              <a:rPr lang="ru-RU" sz="3000" b="1" kern="0" dirty="0">
                <a:solidFill>
                  <a:prstClr val="black"/>
                </a:solidFill>
              </a:rPr>
              <a:t>	14 лет  - психологически обоснованный возраст, в котором ребёнок может справиться со всеми опасностями интернета .    </a:t>
            </a:r>
          </a:p>
          <a:p>
            <a:pPr>
              <a:defRPr/>
            </a:pPr>
            <a:r>
              <a:rPr lang="ru-RU" sz="3000" b="1" kern="0" dirty="0">
                <a:solidFill>
                  <a:prstClr val="black"/>
                </a:solidFill>
              </a:rPr>
              <a:t>	По сообщению Н. Касперской, на март 2019 г. 40 % подростков были вовлечены в деструктивные сетевые сообщества. Рост сообществ за год – 50 % </a:t>
            </a:r>
          </a:p>
          <a:p>
            <a:pPr>
              <a:defRPr/>
            </a:pPr>
            <a:r>
              <a:rPr lang="ru-RU" sz="3000" b="1" kern="0" dirty="0">
                <a:solidFill>
                  <a:prstClr val="black"/>
                </a:solidFill>
              </a:rPr>
              <a:t> </a:t>
            </a:r>
          </a:p>
        </p:txBody>
      </p:sp>
      <p:pic>
        <p:nvPicPr>
          <p:cNvPr id="6146" name="Picture 2" descr="C:\Users\Иван\Desktop\logo СОКО-new - коп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0" y="0"/>
            <a:ext cx="1524000" cy="1219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996848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1540" y="3789040"/>
            <a:ext cx="8280920" cy="196977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kern="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	</a:t>
            </a:r>
            <a:r>
              <a:rPr lang="ru-RU" sz="3000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Группы криминальной романтики. </a:t>
            </a:r>
          </a:p>
          <a:p>
            <a:pPr>
              <a:defRPr/>
            </a:pPr>
            <a:r>
              <a:rPr lang="ru-RU" sz="3000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соцсети подростков 4мл.  Рост за год. - 2 мл., что выдвигает это деструктивное  движение на первое место по численности. </a:t>
            </a:r>
          </a:p>
        </p:txBody>
      </p:sp>
      <p:pic>
        <p:nvPicPr>
          <p:cNvPr id="2050" name="Picture 2" descr="АУЕ: Почему подростки снова хотят стать бандитами?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3457"/>
            <a:ext cx="6048672" cy="3402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Иван\Desktop\logo СОКО-new - копи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0" y="0"/>
            <a:ext cx="1524000" cy="1219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249246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Fz63afu4lOW6br7s573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276" y="4630842"/>
            <a:ext cx="2959646" cy="2227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745434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</a:pPr>
            <a:r>
              <a:rPr lang="ru-RU" sz="32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Вовлечение в торговлю наркотиками</a:t>
            </a:r>
          </a:p>
          <a:p>
            <a:pPr marL="457200" indent="-457200" algn="just">
              <a:lnSpc>
                <a:spcPct val="115000"/>
              </a:lnSpc>
              <a:buFontTx/>
              <a:buChar char="-"/>
            </a:pPr>
            <a:r>
              <a:rPr lang="ru-RU" sz="32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103 тыс. подростков в наркосетях, рост за  год 23 тыс. Подростки вовлекаются как «</a:t>
            </a:r>
            <a:r>
              <a:rPr lang="ru-RU" sz="3200" b="1" u="sng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закладчики</a:t>
            </a:r>
            <a:r>
              <a:rPr lang="ru-RU" sz="32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», а так же в потребление, в том числе – т.н. снюса», то и другое есть в регионе.</a:t>
            </a:r>
          </a:p>
          <a:p>
            <a:pPr marL="457200" indent="-457200" algn="just">
              <a:lnSpc>
                <a:spcPct val="115000"/>
              </a:lnSpc>
              <a:buFontTx/>
              <a:buChar char="-"/>
            </a:pPr>
            <a:endParaRPr lang="ru-RU" sz="3200" b="1" dirty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pPr marL="457200" indent="-457200" algn="just">
              <a:lnSpc>
                <a:spcPct val="115000"/>
              </a:lnSpc>
              <a:buFontTx/>
              <a:buChar char="-"/>
            </a:pPr>
            <a:endParaRPr lang="ru-RU" sz="3200" b="1" dirty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pPr marL="457200" indent="-457200" algn="just">
              <a:lnSpc>
                <a:spcPct val="115000"/>
              </a:lnSpc>
              <a:buFontTx/>
              <a:buChar char="-"/>
            </a:pPr>
            <a:endParaRPr lang="ru-RU" sz="3200" b="1" dirty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pPr marL="457200" indent="-457200" algn="just">
              <a:lnSpc>
                <a:spcPct val="115000"/>
              </a:lnSpc>
              <a:buFontTx/>
              <a:buChar char="-"/>
            </a:pPr>
            <a:endParaRPr lang="ru-RU" sz="3200" b="1" dirty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pPr marL="457200" indent="-457200" algn="just">
              <a:lnSpc>
                <a:spcPct val="115000"/>
              </a:lnSpc>
              <a:buFontTx/>
              <a:buChar char="-"/>
            </a:pPr>
            <a:endParaRPr lang="ru-RU" sz="3200" b="1" dirty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pPr marL="457200" indent="-457200" algn="just">
              <a:lnSpc>
                <a:spcPct val="115000"/>
              </a:lnSpc>
              <a:buFontTx/>
              <a:buChar char="-"/>
            </a:pPr>
            <a:endParaRPr lang="ru-RU" sz="3200" b="1" dirty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pPr marL="457200" indent="-457200" algn="just">
              <a:lnSpc>
                <a:spcPct val="115000"/>
              </a:lnSpc>
              <a:buFontTx/>
              <a:buChar char="-"/>
            </a:pPr>
            <a:r>
              <a:rPr lang="ru-RU" sz="32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3200" b="1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pic>
        <p:nvPicPr>
          <p:cNvPr id="1026" name="Picture 2" descr="E:\snus-tobacc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6" y="3406838"/>
            <a:ext cx="3191952" cy="2337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Nzt-candies-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429000"/>
            <a:ext cx="3388735" cy="254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Fz63afu4lOW6br7s573A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8" t="5742"/>
          <a:stretch/>
        </p:blipFill>
        <p:spPr bwMode="auto">
          <a:xfrm>
            <a:off x="6804248" y="4137935"/>
            <a:ext cx="2097490" cy="183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Иван\Desktop\logo СОКО-new - копия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248400"/>
            <a:ext cx="1524000" cy="1219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035730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12" y="4764468"/>
            <a:ext cx="2093532" cy="2093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983" y="1500174"/>
            <a:ext cx="4218017" cy="5357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" t="13799" r="4968" b="12898"/>
          <a:stretch/>
        </p:blipFill>
        <p:spPr bwMode="auto">
          <a:xfrm>
            <a:off x="34175" y="-4435"/>
            <a:ext cx="4686510" cy="284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2671588"/>
            <a:ext cx="5004047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2600" b="1" kern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Суицидальные игры - 350 </a:t>
            </a:r>
            <a:r>
              <a:rPr lang="ru-RU" sz="2400" b="1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2400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подростков - роста нет (в 2017 г. была «чистка») 	</a:t>
            </a:r>
          </a:p>
          <a:p>
            <a:pPr>
              <a:defRPr/>
            </a:pPr>
            <a:r>
              <a:rPr lang="ru-RU" sz="2400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За 17-18 годы одним только Центром с</a:t>
            </a:r>
            <a:r>
              <a:rPr lang="ru-RU" sz="2400" b="1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пасения</a:t>
            </a:r>
            <a:r>
              <a:rPr lang="ru-RU" sz="2400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детей от </a:t>
            </a:r>
            <a:r>
              <a:rPr lang="ru-RU" sz="2400" b="1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киберпреступлений</a:t>
            </a:r>
            <a:r>
              <a:rPr lang="ru-RU" sz="2400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спасено около                            			</a:t>
            </a:r>
            <a:r>
              <a:rPr lang="ru-RU" sz="2400" b="1" u="sng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1600 чел. </a:t>
            </a:r>
          </a:p>
          <a:p>
            <a:pPr>
              <a:defRPr/>
            </a:pPr>
            <a:r>
              <a:rPr lang="ru-RU" sz="2400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Неправильно рассматривать  как самоубийство - это  убийство</a:t>
            </a:r>
          </a:p>
        </p:txBody>
      </p:sp>
      <p:pic>
        <p:nvPicPr>
          <p:cNvPr id="6" name="Picture 2" descr="C:\Users\Иван\Desktop\logo СОКО-new - копи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0" y="0"/>
            <a:ext cx="1524000" cy="1219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401326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Новая брощюра\для брощюры\Школы, будьте бдительны! «Колумбайн» снова на марше_files\kolumbayn-novyy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0"/>
            <a:ext cx="6956588" cy="422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43780"/>
            <a:ext cx="4204614" cy="3514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88640"/>
            <a:ext cx="31318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prstClr val="black"/>
                </a:solidFill>
                <a:latin typeface="Times New Roman"/>
                <a:ea typeface="Calibri"/>
              </a:rPr>
              <a:t>Группы смерти</a:t>
            </a:r>
          </a:p>
          <a:p>
            <a:r>
              <a:rPr lang="ru-RU" sz="2800" b="1" dirty="0">
                <a:solidFill>
                  <a:prstClr val="black"/>
                </a:solidFill>
                <a:latin typeface="Times New Roman"/>
                <a:ea typeface="Calibri"/>
              </a:rPr>
              <a:t>Подростков </a:t>
            </a:r>
            <a:r>
              <a:rPr lang="ru-RU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 – 133 тыс</a:t>
            </a:r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</a:p>
          <a:p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</a:rPr>
              <a:t>         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055" name="Picture 7" descr="D:\Новая брощюра\для брощюры\Школы, будьте бдительны! «Колумбайн» снова на марше_files\real_vikti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4004333"/>
            <a:ext cx="4775870" cy="2853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88029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22"/>
            <a:ext cx="5250160" cy="3937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 descr="D:\Новая брощюра\для брощюры\Школы, будьте бдительны! «Колумбайн» снова на марше_files\4ch_-_chem_zakupayutsya_k_1_sentyabry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775" y="3790950"/>
            <a:ext cx="5715000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554" y="1643050"/>
            <a:ext cx="3397446" cy="4524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03624" y="4509120"/>
            <a:ext cx="354037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prstClr val="black"/>
                </a:solidFill>
                <a:latin typeface="Times New Roman"/>
                <a:ea typeface="Calibri"/>
              </a:rPr>
              <a:t>.</a:t>
            </a:r>
            <a:endParaRPr lang="ru-RU" sz="2600" b="1" dirty="0">
              <a:solidFill>
                <a:prstClr val="black"/>
              </a:solidFill>
            </a:endParaRPr>
          </a:p>
        </p:txBody>
      </p:sp>
      <p:pic>
        <p:nvPicPr>
          <p:cNvPr id="9218" name="Picture 2" descr="C:\Users\Иван\Desktop\logo СОКО-new - копи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0" y="0"/>
            <a:ext cx="1524000" cy="1219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563043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ak-zaprogrammirovali-tragediyu-v-kerchi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>
                        <a14:foregroundMark x1="35556" y1="1186" x2="29222" y2="97628"/>
                        <a14:backgroundMark x1="37444" y1="3755" x2="98667" y2="94664"/>
                        <a14:backgroundMark x1="35556" y1="2767" x2="34444" y2="95059"/>
                        <a14:backgroundMark x1="35556" y1="4150" x2="62889" y2="97036"/>
                        <a14:backgroundMark x1="34444" y1="94071" x2="70778" y2="946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9562"/>
          <a:stretch/>
        </p:blipFill>
        <p:spPr bwMode="auto">
          <a:xfrm>
            <a:off x="0" y="0"/>
            <a:ext cx="233975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900" r="100000">
                        <a14:foregroundMark x1="72166" y1="962" x2="74103" y2="98364"/>
                        <a14:backgroundMark x1="71090" y1="2695" x2="61549" y2="40038"/>
                        <a14:backgroundMark x1="74103" y1="41867" x2="74103" y2="41867"/>
                        <a14:backgroundMark x1="73314" y1="43311" x2="69943" y2="62464"/>
                        <a14:backgroundMark x1="74103" y1="88065" x2="66858" y2="991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340"/>
          <a:stretch/>
        </p:blipFill>
        <p:spPr bwMode="auto">
          <a:xfrm>
            <a:off x="7075436" y="0"/>
            <a:ext cx="20685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83768" y="-418207"/>
            <a:ext cx="4591668" cy="6571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arenR"/>
            </a:pPr>
            <a:endParaRPr lang="ru-RU" sz="2600" b="1" dirty="0">
              <a:solidFill>
                <a:prstClr val="black"/>
              </a:solidFill>
              <a:latin typeface="Calibri"/>
            </a:endParaRPr>
          </a:p>
          <a:p>
            <a:pPr algn="ctr"/>
            <a:r>
              <a:rPr lang="ru-RU" sz="3000" b="1" dirty="0">
                <a:solidFill>
                  <a:prstClr val="black"/>
                </a:solidFill>
                <a:latin typeface="Times New Roman"/>
              </a:rPr>
              <a:t>Экстремисты и Колумбайнеры    	</a:t>
            </a:r>
          </a:p>
          <a:p>
            <a:r>
              <a:rPr lang="ru-RU" sz="3000" b="1" dirty="0">
                <a:solidFill>
                  <a:prstClr val="black"/>
                </a:solidFill>
                <a:latin typeface="Times New Roman"/>
              </a:rPr>
              <a:t>из Керчи</a:t>
            </a:r>
            <a:r>
              <a:rPr lang="en-US" sz="3000" b="1" dirty="0">
                <a:solidFill>
                  <a:prstClr val="black"/>
                </a:solidFill>
                <a:latin typeface="Times New Roman"/>
              </a:rPr>
              <a:t>,</a:t>
            </a:r>
            <a:r>
              <a:rPr lang="ru-RU" sz="3000" b="1" dirty="0">
                <a:solidFill>
                  <a:prstClr val="black"/>
                </a:solidFill>
                <a:latin typeface="Times New Roman"/>
              </a:rPr>
              <a:t> Казани</a:t>
            </a:r>
            <a:r>
              <a:rPr lang="en-US" sz="3000" b="1" dirty="0">
                <a:solidFill>
                  <a:prstClr val="black"/>
                </a:solidFill>
                <a:latin typeface="Times New Roman"/>
              </a:rPr>
              <a:t>,</a:t>
            </a:r>
            <a:r>
              <a:rPr lang="ru-RU" sz="3000" b="1" dirty="0">
                <a:solidFill>
                  <a:prstClr val="black"/>
                </a:solidFill>
                <a:latin typeface="Times New Roman"/>
              </a:rPr>
              <a:t>Перми</a:t>
            </a:r>
            <a:endParaRPr lang="ru-RU" sz="3000" b="1" dirty="0">
              <a:solidFill>
                <a:prstClr val="black"/>
              </a:solidFill>
              <a:latin typeface="Calibri"/>
            </a:endParaRPr>
          </a:p>
          <a:p>
            <a:pPr marL="342900" indent="-342900">
              <a:buFontTx/>
              <a:buAutoNum type="arabicParenR"/>
            </a:pPr>
            <a:r>
              <a:rPr lang="ru-RU" sz="2500" b="1" dirty="0">
                <a:solidFill>
                  <a:prstClr val="black"/>
                </a:solidFill>
                <a:latin typeface="Calibri"/>
              </a:rPr>
              <a:t>Социальное неблагополучие: семья неполная, отец –– после аварии стал инвалидом, пил, не жил с семьей, мать – санитарка, после теракта у неё была попытка самоубийства.</a:t>
            </a:r>
          </a:p>
          <a:p>
            <a:pPr marL="342900" indent="-342900">
              <a:buFontTx/>
              <a:buAutoNum type="arabicParenR"/>
            </a:pPr>
            <a:r>
              <a:rPr lang="ru-RU" sz="2500" b="1" dirty="0">
                <a:solidFill>
                  <a:prstClr val="black"/>
                </a:solidFill>
                <a:latin typeface="Calibri"/>
              </a:rPr>
              <a:t>Деструктивная секта «свидетели Иеговы»</a:t>
            </a:r>
          </a:p>
          <a:p>
            <a:pPr marL="342900" indent="-342900">
              <a:buFontTx/>
              <a:buAutoNum type="arabicParenR"/>
            </a:pPr>
            <a:r>
              <a:rPr lang="ru-RU" sz="2500" b="1" dirty="0">
                <a:solidFill>
                  <a:prstClr val="black"/>
                </a:solidFill>
                <a:latin typeface="Calibri"/>
              </a:rPr>
              <a:t>Конфликты  с окружающими</a:t>
            </a:r>
          </a:p>
          <a:p>
            <a:r>
              <a:rPr lang="ru-RU" sz="3000" b="1" dirty="0">
                <a:solidFill>
                  <a:prstClr val="black"/>
                </a:solidFill>
                <a:latin typeface="Times New Roman"/>
              </a:rPr>
              <a:t>            </a:t>
            </a:r>
            <a:endParaRPr lang="ru-RU" sz="25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4" name="Picture 2" descr="C:\Users\Пользователь\Desktop\185265256_2020364311466394_5794184828004922886_n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6952"/>
            <a:ext cx="2332858" cy="2315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1942"/>
            <a:ext cx="2357422" cy="2786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18" name="Picture 2" descr="https://sun9-70.userapi.com/impg/xz2crbMJt1uVwrxz7kkx7xUE7s8ywsUeaZvIPA/pbUO378FKJg.jpg?size=1280x948&amp;quality=95&amp;sign=42e81ff7eae23138f47f7e4f469727ee&amp;type=albu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00892" y="0"/>
            <a:ext cx="2143108" cy="25761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918857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301584533"/>
              </p:ext>
            </p:extLst>
          </p:nvPr>
        </p:nvGraphicFramePr>
        <p:xfrm>
          <a:off x="0" y="368660"/>
          <a:ext cx="914400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4" name="Прямая со стрелкой 3"/>
          <p:cNvCxnSpPr/>
          <p:nvPr/>
        </p:nvCxnSpPr>
        <p:spPr>
          <a:xfrm flipV="1">
            <a:off x="2727936" y="1844823"/>
            <a:ext cx="1224136" cy="1179131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727936" y="3023955"/>
            <a:ext cx="2636152" cy="48605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727936" y="3023955"/>
            <a:ext cx="2016224" cy="171019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727936" y="3023955"/>
            <a:ext cx="612068" cy="1629181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357694"/>
            <a:ext cx="1777877" cy="2500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632042"/>
            <a:ext cx="2004919" cy="21322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84" t="50000" r="33341" b="5736"/>
          <a:stretch/>
        </p:blipFill>
        <p:spPr bwMode="auto">
          <a:xfrm>
            <a:off x="6516216" y="306874"/>
            <a:ext cx="1848324" cy="1926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C:\Users\Иван\Desktop\logo СОКО-new - копия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1524000" cy="1219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01044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>
            <a:extLst>
              <a:ext uri="{FF2B5EF4-FFF2-40B4-BE49-F238E27FC236}">
                <a16:creationId xmlns:a16="http://schemas.microsoft.com/office/drawing/2014/main" id="{7CA4626C-F505-4DDC-82B1-5DB788375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5616" y="548680"/>
            <a:ext cx="5785400" cy="671871"/>
          </a:xfrm>
          <a:prstGeom prst="rect">
            <a:avLst/>
          </a:prstGeom>
        </p:spPr>
        <p:txBody>
          <a:bodyPr/>
          <a:lstStyle/>
          <a:p>
            <a:r>
              <a:rPr lang="ru-RU" dirty="0">
                <a:latin typeface="TT Norms Bold" panose="02000803040000020004" pitchFamily="2" charset="-52"/>
              </a:rPr>
              <a:t>Спикер</a:t>
            </a:r>
          </a:p>
        </p:txBody>
      </p:sp>
      <p:grpSp>
        <p:nvGrpSpPr>
          <p:cNvPr id="98" name="Группа 97">
            <a:extLst>
              <a:ext uri="{FF2B5EF4-FFF2-40B4-BE49-F238E27FC236}">
                <a16:creationId xmlns:a16="http://schemas.microsoft.com/office/drawing/2014/main" id="{3EDC9B65-690E-45D7-9FD9-2823E5ACCA61}"/>
              </a:ext>
            </a:extLst>
          </p:cNvPr>
          <p:cNvGrpSpPr/>
          <p:nvPr/>
        </p:nvGrpSpPr>
        <p:grpSpPr>
          <a:xfrm>
            <a:off x="3617381" y="2323047"/>
            <a:ext cx="1314750" cy="1767994"/>
            <a:chOff x="9336278" y="-3018674"/>
            <a:chExt cx="12738667" cy="12847636"/>
          </a:xfrm>
        </p:grpSpPr>
        <p:sp>
          <p:nvSpPr>
            <p:cNvPr id="100" name="Арка 99">
              <a:extLst>
                <a:ext uri="{FF2B5EF4-FFF2-40B4-BE49-F238E27FC236}">
                  <a16:creationId xmlns:a16="http://schemas.microsoft.com/office/drawing/2014/main" id="{4DAFB4DF-1C3C-4061-96D5-B199A893DC0F}"/>
                </a:ext>
              </a:extLst>
            </p:cNvPr>
            <p:cNvSpPr>
              <a:spLocks noChangeAspect="1"/>
            </p:cNvSpPr>
            <p:nvPr/>
          </p:nvSpPr>
          <p:spPr>
            <a:xfrm rot="1705627">
              <a:off x="9336278" y="-2909732"/>
              <a:ext cx="12738667" cy="12738694"/>
            </a:xfrm>
            <a:prstGeom prst="blockArc">
              <a:avLst>
                <a:gd name="adj1" fmla="val 9201037"/>
                <a:gd name="adj2" fmla="val 14545025"/>
                <a:gd name="adj3" fmla="val 7656"/>
              </a:avLst>
            </a:prstGeom>
            <a:solidFill>
              <a:srgbClr val="99E08D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ru-RU" sz="2400" dirty="0">
                <a:solidFill>
                  <a:prstClr val="black"/>
                </a:solidFill>
              </a:endParaRPr>
            </a:p>
          </p:txBody>
        </p:sp>
        <p:sp>
          <p:nvSpPr>
            <p:cNvPr id="101" name="Арка 100">
              <a:extLst>
                <a:ext uri="{FF2B5EF4-FFF2-40B4-BE49-F238E27FC236}">
                  <a16:creationId xmlns:a16="http://schemas.microsoft.com/office/drawing/2014/main" id="{C71D5E2C-9933-4393-AEB4-4CA6EE398C92}"/>
                </a:ext>
              </a:extLst>
            </p:cNvPr>
            <p:cNvSpPr>
              <a:spLocks noChangeAspect="1"/>
            </p:cNvSpPr>
            <p:nvPr/>
          </p:nvSpPr>
          <p:spPr>
            <a:xfrm rot="13862537">
              <a:off x="9606618" y="-2829768"/>
              <a:ext cx="12036644" cy="12036669"/>
            </a:xfrm>
            <a:prstGeom prst="blockArc">
              <a:avLst>
                <a:gd name="adj1" fmla="val 11685087"/>
                <a:gd name="adj2" fmla="val 18283010"/>
                <a:gd name="adj3" fmla="val 6367"/>
              </a:avLst>
            </a:prstGeom>
            <a:solidFill>
              <a:srgbClr val="24ABE2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ru-RU" sz="2400" dirty="0">
                <a:solidFill>
                  <a:prstClr val="black"/>
                </a:solidFill>
              </a:endParaRPr>
            </a:p>
          </p:txBody>
        </p:sp>
        <p:sp>
          <p:nvSpPr>
            <p:cNvPr id="102" name="Арка 101">
              <a:extLst>
                <a:ext uri="{FF2B5EF4-FFF2-40B4-BE49-F238E27FC236}">
                  <a16:creationId xmlns:a16="http://schemas.microsoft.com/office/drawing/2014/main" id="{5F6BDB4A-DBDB-4684-88DB-AA948D91A7B9}"/>
                </a:ext>
              </a:extLst>
            </p:cNvPr>
            <p:cNvSpPr>
              <a:spLocks noChangeAspect="1"/>
            </p:cNvSpPr>
            <p:nvPr/>
          </p:nvSpPr>
          <p:spPr>
            <a:xfrm rot="12600000">
              <a:off x="9888344" y="-2548040"/>
              <a:ext cx="11473198" cy="11473223"/>
            </a:xfrm>
            <a:prstGeom prst="blockArc">
              <a:avLst>
                <a:gd name="adj1" fmla="val 17743939"/>
                <a:gd name="adj2" fmla="val 20067099"/>
                <a:gd name="adj3" fmla="val 3112"/>
              </a:avLst>
            </a:prstGeom>
            <a:solidFill>
              <a:srgbClr val="186FDA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ru-RU" sz="2400" dirty="0">
                <a:solidFill>
                  <a:prstClr val="black"/>
                </a:solidFill>
              </a:endParaRPr>
            </a:p>
          </p:txBody>
        </p:sp>
        <p:sp>
          <p:nvSpPr>
            <p:cNvPr id="103" name="Арка 102">
              <a:extLst>
                <a:ext uri="{FF2B5EF4-FFF2-40B4-BE49-F238E27FC236}">
                  <a16:creationId xmlns:a16="http://schemas.microsoft.com/office/drawing/2014/main" id="{698654B3-BA3B-4D33-8DDD-93B192CB6044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9888332" y="-2548027"/>
              <a:ext cx="11473223" cy="11473198"/>
            </a:xfrm>
            <a:prstGeom prst="blockArc">
              <a:avLst>
                <a:gd name="adj1" fmla="val 16939424"/>
                <a:gd name="adj2" fmla="val 19636292"/>
                <a:gd name="adj3" fmla="val 2285"/>
              </a:avLst>
            </a:prstGeom>
            <a:noFill/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ru-RU" sz="2400" dirty="0">
                <a:solidFill>
                  <a:prstClr val="black"/>
                </a:solidFill>
              </a:endParaRPr>
            </a:p>
          </p:txBody>
        </p:sp>
        <p:sp>
          <p:nvSpPr>
            <p:cNvPr id="104" name="Арка 103">
              <a:extLst>
                <a:ext uri="{FF2B5EF4-FFF2-40B4-BE49-F238E27FC236}">
                  <a16:creationId xmlns:a16="http://schemas.microsoft.com/office/drawing/2014/main" id="{E4A26054-434B-4AF3-A657-96C46DD5E859}"/>
                </a:ext>
              </a:extLst>
            </p:cNvPr>
            <p:cNvSpPr>
              <a:spLocks noChangeAspect="1"/>
            </p:cNvSpPr>
            <p:nvPr/>
          </p:nvSpPr>
          <p:spPr>
            <a:xfrm rot="14400000">
              <a:off x="9719563" y="-2526434"/>
              <a:ext cx="11910864" cy="11910864"/>
            </a:xfrm>
            <a:prstGeom prst="blockArc">
              <a:avLst>
                <a:gd name="adj1" fmla="val 13932591"/>
                <a:gd name="adj2" fmla="val 14577637"/>
                <a:gd name="adj3" fmla="val 4705"/>
              </a:avLst>
            </a:prstGeom>
            <a:solidFill>
              <a:srgbClr val="99E08D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ru-RU" sz="2400" dirty="0">
                <a:solidFill>
                  <a:prstClr val="black"/>
                </a:solidFill>
              </a:endParaRPr>
            </a:p>
          </p:txBody>
        </p:sp>
        <p:sp>
          <p:nvSpPr>
            <p:cNvPr id="105" name="Арка 104">
              <a:extLst>
                <a:ext uri="{FF2B5EF4-FFF2-40B4-BE49-F238E27FC236}">
                  <a16:creationId xmlns:a16="http://schemas.microsoft.com/office/drawing/2014/main" id="{FAC0ACB5-7FD6-4A73-8B5D-9DE12908695B}"/>
                </a:ext>
              </a:extLst>
            </p:cNvPr>
            <p:cNvSpPr>
              <a:spLocks noChangeAspect="1"/>
            </p:cNvSpPr>
            <p:nvPr/>
          </p:nvSpPr>
          <p:spPr>
            <a:xfrm rot="14400000">
              <a:off x="9445694" y="-2545826"/>
              <a:ext cx="11763357" cy="11763357"/>
            </a:xfrm>
            <a:prstGeom prst="blockArc">
              <a:avLst>
                <a:gd name="adj1" fmla="val 15298904"/>
                <a:gd name="adj2" fmla="val 17534937"/>
                <a:gd name="adj3" fmla="val 3682"/>
              </a:avLst>
            </a:prstGeom>
            <a:solidFill>
              <a:srgbClr val="99E08D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ru-RU" sz="2400" dirty="0">
                <a:solidFill>
                  <a:prstClr val="black"/>
                </a:solidFill>
              </a:endParaRPr>
            </a:p>
          </p:txBody>
        </p:sp>
        <p:sp>
          <p:nvSpPr>
            <p:cNvPr id="106" name="Арка 105">
              <a:extLst>
                <a:ext uri="{FF2B5EF4-FFF2-40B4-BE49-F238E27FC236}">
                  <a16:creationId xmlns:a16="http://schemas.microsoft.com/office/drawing/2014/main" id="{F2908138-E329-4449-9D9F-91706C09B027}"/>
                </a:ext>
              </a:extLst>
            </p:cNvPr>
            <p:cNvSpPr>
              <a:spLocks noChangeAspect="1"/>
            </p:cNvSpPr>
            <p:nvPr/>
          </p:nvSpPr>
          <p:spPr>
            <a:xfrm rot="19800000">
              <a:off x="10219050" y="-2026940"/>
              <a:ext cx="10911891" cy="10911878"/>
            </a:xfrm>
            <a:prstGeom prst="blockArc">
              <a:avLst>
                <a:gd name="adj1" fmla="val 14610227"/>
                <a:gd name="adj2" fmla="val 18210789"/>
                <a:gd name="adj3" fmla="val 3481"/>
              </a:avLst>
            </a:prstGeom>
            <a:solidFill>
              <a:srgbClr val="186FDA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ru-RU" sz="2400" dirty="0">
                <a:solidFill>
                  <a:prstClr val="black"/>
                </a:solidFill>
              </a:endParaRPr>
            </a:p>
          </p:txBody>
        </p:sp>
        <p:grpSp>
          <p:nvGrpSpPr>
            <p:cNvPr id="107" name="Группа 106">
              <a:extLst>
                <a:ext uri="{FF2B5EF4-FFF2-40B4-BE49-F238E27FC236}">
                  <a16:creationId xmlns:a16="http://schemas.microsoft.com/office/drawing/2014/main" id="{E9FAD031-88CA-4CEB-A64A-23F478D3C521}"/>
                </a:ext>
              </a:extLst>
            </p:cNvPr>
            <p:cNvGrpSpPr/>
            <p:nvPr/>
          </p:nvGrpSpPr>
          <p:grpSpPr>
            <a:xfrm>
              <a:off x="9417712" y="-3018674"/>
              <a:ext cx="12414464" cy="12414491"/>
              <a:chOff x="9417712" y="-3018674"/>
              <a:chExt cx="12414464" cy="12414491"/>
            </a:xfrm>
          </p:grpSpPr>
          <p:sp>
            <p:nvSpPr>
              <p:cNvPr id="108" name="Арка 107">
                <a:extLst>
                  <a:ext uri="{FF2B5EF4-FFF2-40B4-BE49-F238E27FC236}">
                    <a16:creationId xmlns:a16="http://schemas.microsoft.com/office/drawing/2014/main" id="{77F6DC32-9950-440B-8D04-9F4960D9BC9B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9417698" y="-3018660"/>
                <a:ext cx="12414491" cy="12414464"/>
              </a:xfrm>
              <a:prstGeom prst="blockArc">
                <a:avLst>
                  <a:gd name="adj1" fmla="val 15298904"/>
                  <a:gd name="adj2" fmla="val 17509981"/>
                  <a:gd name="adj3" fmla="val 6650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ru-RU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Арка 108">
                <a:extLst>
                  <a:ext uri="{FF2B5EF4-FFF2-40B4-BE49-F238E27FC236}">
                    <a16:creationId xmlns:a16="http://schemas.microsoft.com/office/drawing/2014/main" id="{71A72A9E-ADD5-4DAA-AC86-E601ABF4545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888345" y="-2548040"/>
                <a:ext cx="11473198" cy="11473223"/>
              </a:xfrm>
              <a:prstGeom prst="blockArc">
                <a:avLst>
                  <a:gd name="adj1" fmla="val 15379866"/>
                  <a:gd name="adj2" fmla="val 20067099"/>
                  <a:gd name="adj3" fmla="val 3112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ru-RU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Арка 109">
                <a:extLst>
                  <a:ext uri="{FF2B5EF4-FFF2-40B4-BE49-F238E27FC236}">
                    <a16:creationId xmlns:a16="http://schemas.microsoft.com/office/drawing/2014/main" id="{7542A132-1CB5-4B85-B8CD-F0022AE9F39B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6200000">
                <a:off x="9888332" y="-2548027"/>
                <a:ext cx="11473223" cy="11473198"/>
              </a:xfrm>
              <a:prstGeom prst="blockArc">
                <a:avLst>
                  <a:gd name="adj1" fmla="val 17743939"/>
                  <a:gd name="adj2" fmla="val 20067099"/>
                  <a:gd name="adj3" fmla="val 3112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ru-RU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Овал 110">
                <a:extLst>
                  <a:ext uri="{FF2B5EF4-FFF2-40B4-BE49-F238E27FC236}">
                    <a16:creationId xmlns:a16="http://schemas.microsoft.com/office/drawing/2014/main" id="{0926D77D-B26D-4AA0-8BFF-E38B162B341E}"/>
                  </a:ext>
                </a:extLst>
              </p:cNvPr>
              <p:cNvSpPr/>
              <p:nvPr/>
            </p:nvSpPr>
            <p:spPr>
              <a:xfrm rot="12600000">
                <a:off x="10631380" y="-1804998"/>
                <a:ext cx="9987118" cy="9987140"/>
              </a:xfrm>
              <a:prstGeom prst="ellipse">
                <a:avLst/>
              </a:prstGeom>
              <a:noFill/>
              <a:ln>
                <a:solidFill>
                  <a:srgbClr val="0079CD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defRPr/>
                </a:pPr>
                <a:endParaRPr lang="ru-RU" sz="3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2" name="Арка 111">
                <a:extLst>
                  <a:ext uri="{FF2B5EF4-FFF2-40B4-BE49-F238E27FC236}">
                    <a16:creationId xmlns:a16="http://schemas.microsoft.com/office/drawing/2014/main" id="{55A13D89-56F9-4356-BD50-3B5FC4B7DA05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9000000">
                <a:off x="10474450" y="-1771547"/>
                <a:ext cx="10401090" cy="10401090"/>
              </a:xfrm>
              <a:prstGeom prst="blockArc">
                <a:avLst>
                  <a:gd name="adj1" fmla="val 15379866"/>
                  <a:gd name="adj2" fmla="val 20067099"/>
                  <a:gd name="adj3" fmla="val 3112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ru-RU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Арка 112">
                <a:extLst>
                  <a:ext uri="{FF2B5EF4-FFF2-40B4-BE49-F238E27FC236}">
                    <a16:creationId xmlns:a16="http://schemas.microsoft.com/office/drawing/2014/main" id="{CB4DBE26-578A-4F29-A07C-2491490E704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474450" y="-1771547"/>
                <a:ext cx="10401090" cy="10401090"/>
              </a:xfrm>
              <a:prstGeom prst="blockArc">
                <a:avLst>
                  <a:gd name="adj1" fmla="val 17743939"/>
                  <a:gd name="adj2" fmla="val 20067099"/>
                  <a:gd name="adj3" fmla="val 3112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ru-RU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Арка 113">
                <a:extLst>
                  <a:ext uri="{FF2B5EF4-FFF2-40B4-BE49-F238E27FC236}">
                    <a16:creationId xmlns:a16="http://schemas.microsoft.com/office/drawing/2014/main" id="{14B9E80F-8D46-40D6-9063-2B44A03A4289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7100000">
                <a:off x="10474450" y="-1771547"/>
                <a:ext cx="10401090" cy="10401090"/>
              </a:xfrm>
              <a:prstGeom prst="blockArc">
                <a:avLst>
                  <a:gd name="adj1" fmla="val 16939424"/>
                  <a:gd name="adj2" fmla="val 19636292"/>
                  <a:gd name="adj3" fmla="val 2285"/>
                </a:avLst>
              </a:prstGeom>
              <a:noFill/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ru-RU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Арка 114">
                <a:extLst>
                  <a:ext uri="{FF2B5EF4-FFF2-40B4-BE49-F238E27FC236}">
                    <a16:creationId xmlns:a16="http://schemas.microsoft.com/office/drawing/2014/main" id="{6C142365-9BBE-469F-AD97-5B2FAB3DC915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3600000">
                <a:off x="10474450" y="-1771547"/>
                <a:ext cx="10401090" cy="10401090"/>
              </a:xfrm>
              <a:prstGeom prst="blockArc">
                <a:avLst>
                  <a:gd name="adj1" fmla="val 17743939"/>
                  <a:gd name="adj2" fmla="val 20067099"/>
                  <a:gd name="adj3" fmla="val 3112"/>
                </a:avLst>
              </a:prstGeom>
              <a:solidFill>
                <a:srgbClr val="186FDA"/>
              </a:solidFill>
              <a:ln>
                <a:noFill/>
              </a:ln>
              <a:effectLst>
                <a:outerShdw blurRad="152400" dist="1016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ru-RU" sz="24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97" name="TextBox 96">
            <a:extLst>
              <a:ext uri="{FF2B5EF4-FFF2-40B4-BE49-F238E27FC236}">
                <a16:creationId xmlns:a16="http://schemas.microsoft.com/office/drawing/2014/main" id="{6239FE22-964F-499A-A1CF-422B806F79BA}"/>
              </a:ext>
            </a:extLst>
          </p:cNvPr>
          <p:cNvSpPr txBox="1"/>
          <p:nvPr/>
        </p:nvSpPr>
        <p:spPr>
          <a:xfrm>
            <a:off x="3344760" y="4074045"/>
            <a:ext cx="1810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rgbClr val="186FDA"/>
                </a:solidFill>
                <a:latin typeface="TT Norms Bold" panose="02000803040000020004" pitchFamily="2" charset="-52"/>
              </a:rPr>
              <a:t>ФИО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AACE377B-7291-4052-BB6A-AC8862E89487}"/>
              </a:ext>
            </a:extLst>
          </p:cNvPr>
          <p:cNvSpPr txBox="1"/>
          <p:nvPr/>
        </p:nvSpPr>
        <p:spPr>
          <a:xfrm>
            <a:off x="3036255" y="4385412"/>
            <a:ext cx="24273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200" dirty="0">
                <a:solidFill>
                  <a:prstClr val="black"/>
                </a:solidFill>
              </a:rPr>
              <a:t>Должность</a:t>
            </a:r>
          </a:p>
        </p:txBody>
      </p:sp>
      <p:sp>
        <p:nvSpPr>
          <p:cNvPr id="186" name="Арка 185">
            <a:extLst>
              <a:ext uri="{FF2B5EF4-FFF2-40B4-BE49-F238E27FC236}">
                <a16:creationId xmlns:a16="http://schemas.microsoft.com/office/drawing/2014/main" id="{539938AB-A490-44F0-9D55-27F758D14478}"/>
              </a:ext>
            </a:extLst>
          </p:cNvPr>
          <p:cNvSpPr>
            <a:spLocks noChangeAspect="1"/>
          </p:cNvSpPr>
          <p:nvPr/>
        </p:nvSpPr>
        <p:spPr>
          <a:xfrm rot="8100000">
            <a:off x="1152936" y="2387814"/>
            <a:ext cx="1184144" cy="1578854"/>
          </a:xfrm>
          <a:prstGeom prst="blockArc">
            <a:avLst>
              <a:gd name="adj1" fmla="val 16939424"/>
              <a:gd name="adj2" fmla="val 19636292"/>
              <a:gd name="adj3" fmla="val 2285"/>
            </a:avLst>
          </a:prstGeom>
          <a:noFill/>
          <a:ln>
            <a:noFill/>
          </a:ln>
          <a:effectLst>
            <a:outerShdw blurRad="152400" dist="101600" dir="27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294DBEDB-715F-4778-BB64-DCF8B08FFD81}"/>
              </a:ext>
            </a:extLst>
          </p:cNvPr>
          <p:cNvSpPr txBox="1"/>
          <p:nvPr/>
        </p:nvSpPr>
        <p:spPr>
          <a:xfrm>
            <a:off x="823337" y="4074045"/>
            <a:ext cx="1810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rgbClr val="186FDA"/>
                </a:solidFill>
                <a:latin typeface="TT Norms Bold" panose="02000803040000020004" pitchFamily="2" charset="-52"/>
              </a:rPr>
              <a:t> </a:t>
            </a: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9D6F9E4C-6D7D-49D4-8F14-11670F1FAA04}"/>
              </a:ext>
            </a:extLst>
          </p:cNvPr>
          <p:cNvSpPr txBox="1"/>
          <p:nvPr/>
        </p:nvSpPr>
        <p:spPr>
          <a:xfrm>
            <a:off x="514832" y="4385412"/>
            <a:ext cx="24273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200" dirty="0">
                <a:solidFill>
                  <a:prstClr val="black"/>
                </a:solidFill>
              </a:rPr>
              <a:t>Должность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EA62D557-0FDE-4B0C-B944-EBCECC8CC6C0}"/>
              </a:ext>
            </a:extLst>
          </p:cNvPr>
          <p:cNvSpPr txBox="1"/>
          <p:nvPr/>
        </p:nvSpPr>
        <p:spPr>
          <a:xfrm>
            <a:off x="5270117" y="1632227"/>
            <a:ext cx="26472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600" b="1" dirty="0">
                <a:solidFill>
                  <a:srgbClr val="186FDA"/>
                </a:solidFill>
                <a:latin typeface="TT Norms Bold" panose="02000803040000020004" pitchFamily="2" charset="-52"/>
              </a:rPr>
              <a:t>Головид Иван Иванович </a:t>
            </a:r>
          </a:p>
          <a:p>
            <a:pPr algn="ctr">
              <a:defRPr/>
            </a:pPr>
            <a:endParaRPr lang="ru-RU" sz="2400" dirty="0">
              <a:solidFill>
                <a:srgbClr val="186FDA"/>
              </a:solidFill>
              <a:latin typeface="TT Norms Bold" panose="02000803040000020004" pitchFamily="2" charset="-52"/>
            </a:endParaRPr>
          </a:p>
          <a:p>
            <a:pPr algn="ctr">
              <a:defRPr/>
            </a:pPr>
            <a:r>
              <a:rPr lang="ru-RU" sz="2000" dirty="0">
                <a:solidFill>
                  <a:srgbClr val="186FDA"/>
                </a:solidFill>
                <a:latin typeface="TT Norms Bold" panose="02000803040000020004" pitchFamily="2" charset="-52"/>
              </a:rPr>
              <a:t>8(920)8881137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24D305BB-4A0C-49B6-BDBD-3EAF976EA5DD}"/>
              </a:ext>
            </a:extLst>
          </p:cNvPr>
          <p:cNvSpPr txBox="1"/>
          <p:nvPr/>
        </p:nvSpPr>
        <p:spPr>
          <a:xfrm>
            <a:off x="5213676" y="3861048"/>
            <a:ext cx="295872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 dirty="0">
                <a:solidFill>
                  <a:prstClr val="black"/>
                </a:solidFill>
              </a:rPr>
              <a:t>Эксперт по  противодействию идеологии экстремизма и терроризма</a:t>
            </a:r>
          </a:p>
          <a:p>
            <a:pPr algn="ctr">
              <a:defRPr/>
            </a:pPr>
            <a:endParaRPr lang="ru-RU" sz="1600" dirty="0">
              <a:solidFill>
                <a:prstClr val="black"/>
              </a:solidFill>
            </a:endParaRPr>
          </a:p>
          <a:p>
            <a:pPr algn="ctr">
              <a:defRPr/>
            </a:pPr>
            <a:r>
              <a:rPr lang="ru-RU" sz="1600" dirty="0">
                <a:solidFill>
                  <a:prstClr val="black"/>
                </a:solidFill>
              </a:rPr>
              <a:t>Член Общественной палаты Калужской области</a:t>
            </a:r>
          </a:p>
          <a:p>
            <a:pPr algn="ctr">
              <a:defRPr/>
            </a:pPr>
            <a:endParaRPr lang="ru-RU" sz="1600" dirty="0">
              <a:solidFill>
                <a:prstClr val="black"/>
              </a:solidFill>
            </a:endParaRPr>
          </a:p>
          <a:p>
            <a:pPr algn="ctr">
              <a:defRPr/>
            </a:pPr>
            <a:r>
              <a:rPr lang="ru-RU" sz="1600" dirty="0">
                <a:solidFill>
                  <a:prstClr val="black"/>
                </a:solidFill>
              </a:rPr>
              <a:t>Магистр  педагогики</a:t>
            </a:r>
          </a:p>
          <a:p>
            <a:pPr algn="ctr">
              <a:defRPr/>
            </a:pPr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2" name="Picture 2" descr="C:\Users\Пользователь\Desktop\Антитеррор  Средн Акад КГУ Доки для препод РАЗНОЕ 2021\г 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91" y="1268760"/>
            <a:ext cx="4685496" cy="5452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Иван\Desktop\logo СОКО-new - копи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142852"/>
            <a:ext cx="1524000" cy="1219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318810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531069" y="1986833"/>
            <a:ext cx="3943350" cy="2884339"/>
          </a:xfrm>
          <a:prstGeom prst="rect">
            <a:avLst/>
          </a:prstGeom>
        </p:spPr>
        <p:txBody>
          <a:bodyPr vert="horz" lIns="91440" tIns="45720" rIns="91440" bIns="45720" numCol="1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sz="2000" dirty="0">
                <a:solidFill>
                  <a:prstClr val="black"/>
                </a:solidFill>
              </a:rPr>
              <a:t>.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  <a:cs typeface="Aharoni" panose="02010803020104030203" pitchFamily="2" charset="-79"/>
              </a:rPr>
              <a:t>Эксперты считают, что одной из целей организаторов экстремизма и </a:t>
            </a:r>
            <a:r>
              <a:rPr lang="ru-RU" sz="3200" b="1" dirty="0" err="1">
                <a:solidFill>
                  <a:srgbClr val="000000"/>
                </a:solidFill>
                <a:cs typeface="Aharoni" panose="02010803020104030203" pitchFamily="2" charset="-79"/>
              </a:rPr>
              <a:t>колумбайна</a:t>
            </a:r>
            <a:r>
              <a:rPr lang="ru-RU" sz="3200" b="1" dirty="0">
                <a:solidFill>
                  <a:srgbClr val="000000"/>
                </a:solidFill>
                <a:cs typeface="Aharoni" panose="02010803020104030203" pitchFamily="2" charset="-79"/>
              </a:rPr>
              <a:t> в сети может быть: </a:t>
            </a:r>
          </a:p>
          <a:p>
            <a:r>
              <a:rPr lang="ru-RU" sz="3200" b="1" dirty="0">
                <a:solidFill>
                  <a:srgbClr val="000000"/>
                </a:solidFill>
                <a:cs typeface="Aharoni" panose="02010803020104030203" pitchFamily="2" charset="-79"/>
              </a:rPr>
              <a:t>- отработка технологии управления поведением больших групп молодежи,</a:t>
            </a:r>
            <a:endParaRPr lang="ru-RU" sz="3200" b="1" dirty="0">
              <a:solidFill>
                <a:prstClr val="black"/>
              </a:solidFill>
              <a:cs typeface="Aharoni" panose="02010803020104030203" pitchFamily="2" charset="-79"/>
            </a:endParaRPr>
          </a:p>
          <a:p>
            <a:r>
              <a:rPr lang="ru-RU" sz="3200" b="1" dirty="0">
                <a:solidFill>
                  <a:prstClr val="black"/>
                </a:solidFill>
                <a:cs typeface="Aharoni" panose="02010803020104030203" pitchFamily="2" charset="-79"/>
              </a:rPr>
              <a:t>- тестирование и отладка ботов на массовой аудитории,  </a:t>
            </a:r>
          </a:p>
          <a:p>
            <a:r>
              <a:rPr lang="ru-RU" sz="3200" b="1" dirty="0">
                <a:solidFill>
                  <a:prstClr val="black"/>
                </a:solidFill>
                <a:cs typeface="Aharoni" panose="02010803020104030203" pitchFamily="2" charset="-79"/>
              </a:rPr>
              <a:t>- «группы смерти» = «эскадроны смерти»</a:t>
            </a:r>
          </a:p>
          <a:p>
            <a:r>
              <a:rPr lang="ru-RU" sz="3200" b="1" dirty="0">
                <a:solidFill>
                  <a:prstClr val="black"/>
                </a:solidFill>
                <a:cs typeface="Aharoni" panose="02010803020104030203" pitchFamily="2" charset="-79"/>
              </a:rPr>
              <a:t>- создание «рынка смерти» аналогичного рынку порнографии</a:t>
            </a:r>
          </a:p>
          <a:p>
            <a:endParaRPr lang="ru-RU" sz="2800" dirty="0">
              <a:solidFill>
                <a:prstClr val="black"/>
              </a:solidFill>
            </a:endParaRPr>
          </a:p>
          <a:p>
            <a:endParaRPr lang="ru-RU" sz="2800" dirty="0">
              <a:solidFill>
                <a:prstClr val="black"/>
              </a:solidFill>
            </a:endParaRPr>
          </a:p>
          <a:p>
            <a:endParaRPr lang="ru-RU" sz="2800" dirty="0">
              <a:solidFill>
                <a:prstClr val="black"/>
              </a:solidFill>
            </a:endParaRPr>
          </a:p>
          <a:p>
            <a:r>
              <a:rPr lang="ru-RU" sz="2800" dirty="0">
                <a:solidFill>
                  <a:prstClr val="black"/>
                </a:solidFill>
              </a:rPr>
              <a:t>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5121" r="549"/>
          <a:stretch/>
        </p:blipFill>
        <p:spPr>
          <a:xfrm>
            <a:off x="4211960" y="4437112"/>
            <a:ext cx="4680519" cy="2291313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744" y="4437112"/>
            <a:ext cx="1709216" cy="229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241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4794" y="188640"/>
            <a:ext cx="8969206" cy="3508653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prstClr val="black"/>
                </a:solidFill>
                <a:latin typeface="Georgia"/>
                <a:ea typeface="Times New Roman"/>
                <a:cs typeface="Arial"/>
              </a:rPr>
              <a:t>  </a:t>
            </a:r>
            <a:r>
              <a:rPr lang="ru-RU" sz="2800" b="1" u="sng" dirty="0">
                <a:solidFill>
                  <a:srgbClr val="DADADA">
                    <a:lumMod val="10000"/>
                  </a:srgb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Деструктивные популярные исполнители</a:t>
            </a:r>
          </a:p>
          <a:p>
            <a:r>
              <a:rPr lang="ru-RU" sz="2400" b="1" dirty="0">
                <a:solidFill>
                  <a:prstClr val="black"/>
                </a:solidFill>
                <a:latin typeface="Georgia"/>
                <a:ea typeface="Times New Roman"/>
                <a:cs typeface="Arial"/>
              </a:rPr>
              <a:t>Текст песни известного рэпера </a:t>
            </a:r>
            <a:r>
              <a:rPr lang="en-US" sz="2400" b="1" dirty="0" err="1">
                <a:solidFill>
                  <a:prstClr val="black"/>
                </a:solidFill>
                <a:latin typeface="Georgia"/>
                <a:ea typeface="Times New Roman"/>
                <a:cs typeface="Arial"/>
              </a:rPr>
              <a:t>Oxxxymiron</a:t>
            </a:r>
            <a:r>
              <a:rPr lang="ru-RU" sz="2400" b="1" dirty="0">
                <a:solidFill>
                  <a:prstClr val="black"/>
                </a:solidFill>
                <a:latin typeface="Georgia"/>
                <a:ea typeface="Times New Roman"/>
                <a:cs typeface="Arial"/>
              </a:rPr>
              <a:t> «Последний Звонок» по мотивам фильма </a:t>
            </a:r>
            <a:r>
              <a:rPr lang="ru-RU" sz="2400" b="1" dirty="0">
                <a:solidFill>
                  <a:prstClr val="white"/>
                </a:solidFill>
                <a:latin typeface="Georgia"/>
                <a:ea typeface="Times New Roman"/>
                <a:cs typeface="Arial"/>
              </a:rPr>
              <a:t>«</a:t>
            </a:r>
            <a:r>
              <a:rPr lang="ru-RU" sz="2400" b="1" dirty="0">
                <a:solidFill>
                  <a:prstClr val="black"/>
                </a:solidFill>
                <a:latin typeface="Georgia"/>
                <a:ea typeface="Times New Roman"/>
                <a:cs typeface="Arial"/>
              </a:rPr>
              <a:t>«Класс», </a:t>
            </a:r>
            <a:r>
              <a:rPr lang="ru-RU" sz="2300" b="1" dirty="0">
                <a:solidFill>
                  <a:prstClr val="black"/>
                </a:solidFill>
                <a:latin typeface="Georgia"/>
                <a:ea typeface="Times New Roman"/>
                <a:cs typeface="Arial"/>
              </a:rPr>
              <a:t>даёт </a:t>
            </a:r>
            <a:r>
              <a:rPr lang="ru-RU" sz="2300" b="1" u="sng" dirty="0">
                <a:solidFill>
                  <a:prstClr val="black"/>
                </a:solidFill>
                <a:latin typeface="Georgia"/>
                <a:ea typeface="Times New Roman"/>
                <a:cs typeface="Arial"/>
              </a:rPr>
              <a:t>негативный</a:t>
            </a:r>
            <a:r>
              <a:rPr lang="ru-RU" sz="2300" b="1" dirty="0">
                <a:solidFill>
                  <a:prstClr val="black"/>
                </a:solidFill>
                <a:latin typeface="Georgia"/>
                <a:ea typeface="Times New Roman"/>
                <a:cs typeface="Arial"/>
              </a:rPr>
              <a:t> идеал</a:t>
            </a:r>
            <a:r>
              <a:rPr lang="ru-RU" sz="2400" b="1" dirty="0">
                <a:solidFill>
                  <a:prstClr val="black"/>
                </a:solidFill>
                <a:latin typeface="Georgia"/>
                <a:ea typeface="Times New Roman"/>
                <a:cs typeface="Arial"/>
              </a:rPr>
              <a:t>:</a:t>
            </a:r>
          </a:p>
          <a:p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Терроризма признанный акт - для других единственный шанс,// Единственный шаг - объявить обидчикам личный джихад…Последний звонок, в шейный позвонок мой глаз метит вам!// …Вы мне мученье доставили, но ваш час быть мишенью настал</a:t>
            </a:r>
          </a:p>
        </p:txBody>
      </p:sp>
      <p:pic>
        <p:nvPicPr>
          <p:cNvPr id="3" name="Рисунок 2" descr="kak-zaprogrammirovali-tragediyu-v-kerchi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2"/>
          <a:stretch/>
        </p:blipFill>
        <p:spPr bwMode="auto">
          <a:xfrm>
            <a:off x="2771800" y="4005064"/>
            <a:ext cx="2952328" cy="270891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0" y="3174073"/>
            <a:ext cx="291581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prstClr val="black"/>
              </a:solidFill>
              <a:latin typeface="Arial"/>
              <a:ea typeface="Times New Roman"/>
            </a:endParaRPr>
          </a:p>
          <a:p>
            <a:r>
              <a:rPr lang="ru-RU" b="1" dirty="0">
                <a:solidFill>
                  <a:prstClr val="black"/>
                </a:solidFill>
                <a:latin typeface="Arial"/>
                <a:ea typeface="Times New Roman"/>
              </a:rPr>
              <a:t>Подонки, расстреливающие детей, выставлены героями, а массовое убийство и в видеоряде, и в тексте песни представлено в положительном контексте, как своеобразный протест против неправильного общества.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005064"/>
            <a:ext cx="3203848" cy="2708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 descr="C:\Users\Иван\Desktop\logo СОКО-new - копи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04566" y="0"/>
            <a:ext cx="1339433" cy="10715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796411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90876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indent="449580"/>
            <a:r>
              <a:rPr lang="ru-RU" sz="31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Динамика доминирующих идей, которые  внедрялись в сознание подрастающего поколения деструктивными сетевыми сообществами:</a:t>
            </a:r>
          </a:p>
          <a:p>
            <a:pPr indent="449580"/>
            <a:r>
              <a:rPr lang="ru-RU" sz="31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  В 2017 году – «быть плохим – хорошо», </a:t>
            </a:r>
          </a:p>
          <a:p>
            <a:pPr indent="449580"/>
            <a:r>
              <a:rPr lang="ru-RU" sz="31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  В 2022 – в сети появился сатанизм и терроризм, идеи обесценивания своей и чужой жизни.   </a:t>
            </a:r>
          </a:p>
          <a:p>
            <a:pPr indent="449580"/>
            <a:r>
              <a:rPr lang="ru-RU" sz="31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  </a:t>
            </a:r>
            <a:endParaRPr lang="ru-RU" sz="3100" b="1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081001"/>
            <a:ext cx="3738383" cy="3778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00192" y="3908762"/>
            <a:ext cx="17281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prstClr val="black"/>
                </a:solidFill>
              </a:rPr>
              <a:t>Через сутки – тридцать тысяч </a:t>
            </a:r>
            <a:r>
              <a:rPr lang="ru-RU" sz="2800" b="1" dirty="0" err="1">
                <a:solidFill>
                  <a:prstClr val="black"/>
                </a:solidFill>
              </a:rPr>
              <a:t>лайков</a:t>
            </a:r>
            <a:endParaRPr lang="ru-RU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2963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215206" cy="295465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indent="449580"/>
            <a:r>
              <a:rPr lang="ru-RU" sz="31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 2022 году эти идеи усугубились, пропагандировались идеи хаоса </a:t>
            </a:r>
            <a:r>
              <a:rPr lang="en-US" sz="31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,</a:t>
            </a:r>
            <a:r>
              <a:rPr lang="ru-RU" sz="31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экстремизма </a:t>
            </a:r>
            <a:r>
              <a:rPr lang="en-US" sz="31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1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и террора, обесценивание жизни общества. </a:t>
            </a:r>
          </a:p>
          <a:p>
            <a:pPr indent="449580"/>
            <a:endParaRPr lang="ru-RU" sz="3100" b="1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indent="449580"/>
            <a:r>
              <a:rPr lang="ru-RU" sz="31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  </a:t>
            </a:r>
            <a:endParaRPr lang="ru-RU" sz="3100" b="1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3688" y="4509120"/>
            <a:ext cx="6984776" cy="200054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endParaRPr lang="ru-RU" sz="3100" b="1" dirty="0">
              <a:solidFill>
                <a:prstClr val="black"/>
              </a:solidFill>
              <a:latin typeface="Times New Roman"/>
            </a:endParaRPr>
          </a:p>
          <a:p>
            <a:r>
              <a:rPr lang="ru-RU" sz="3100" b="1" dirty="0">
                <a:solidFill>
                  <a:prstClr val="black"/>
                </a:solidFill>
                <a:latin typeface="Times New Roman"/>
              </a:rPr>
              <a:t>В последнее время все эксперты отмечают увеличение заинтересованности сетей в политике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969296"/>
            <a:ext cx="4827687" cy="2969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C:\Users\Иван\Desktop\logo СОКО-new - копи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04566" y="0"/>
            <a:ext cx="1339433" cy="10715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732011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25" y="3667559"/>
            <a:ext cx="4730750" cy="292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340769"/>
            <a:ext cx="4860537" cy="4347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endParaRPr lang="ru-RU" sz="2000" b="1" u="sng" kern="0" dirty="0">
              <a:solidFill>
                <a:prstClr val="black"/>
              </a:solidFill>
              <a:latin typeface="Arial Black" pitchFamily="34" charset="0"/>
            </a:endParaRPr>
          </a:p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endParaRPr lang="ru-RU" sz="2300" b="1" kern="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2300" b="1" kern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1я форма  - примитивизация</a:t>
            </a:r>
          </a:p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endParaRPr lang="ru-RU" sz="2300" b="1" kern="0" dirty="0">
              <a:solidFill>
                <a:prstClr val="black"/>
              </a:solidFill>
              <a:latin typeface="Arial"/>
            </a:endParaRPr>
          </a:p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2300" b="1" kern="0" dirty="0">
                <a:solidFill>
                  <a:prstClr val="black"/>
                </a:solidFill>
                <a:latin typeface="Arial"/>
              </a:rPr>
              <a:t>2 я форма – </a:t>
            </a:r>
            <a:r>
              <a:rPr lang="ru-RU" sz="2300" b="1" kern="0" dirty="0" err="1">
                <a:solidFill>
                  <a:prstClr val="black"/>
                </a:solidFill>
                <a:latin typeface="Arial"/>
              </a:rPr>
              <a:t>инфантилизация</a:t>
            </a:r>
            <a:endParaRPr lang="ru-RU" sz="2300" b="1" kern="0" dirty="0">
              <a:solidFill>
                <a:prstClr val="black"/>
              </a:solidFill>
              <a:latin typeface="Arial"/>
            </a:endParaRPr>
          </a:p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endParaRPr lang="ru-RU" sz="2300" b="1" kern="0" dirty="0">
              <a:solidFill>
                <a:prstClr val="black"/>
              </a:solidFill>
              <a:latin typeface="Arial"/>
            </a:endParaRPr>
          </a:p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ru-RU" sz="2400" b="1" kern="0" dirty="0">
              <a:solidFill>
                <a:prstClr val="black"/>
              </a:solidFill>
              <a:latin typeface="Arial"/>
            </a:endParaRPr>
          </a:p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ru-RU" sz="2400" b="1" kern="0" dirty="0">
              <a:solidFill>
                <a:prstClr val="black"/>
              </a:solidFill>
              <a:latin typeface="Arial"/>
            </a:endParaRPr>
          </a:p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ru-RU" sz="2400" b="1" kern="0" dirty="0">
              <a:solidFill>
                <a:prstClr val="black"/>
              </a:solidFill>
              <a:latin typeface="Arial"/>
            </a:endParaRPr>
          </a:p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ru-RU" sz="2400" b="1" kern="0" dirty="0">
              <a:solidFill>
                <a:prstClr val="black"/>
              </a:solidFill>
              <a:latin typeface="Arial"/>
            </a:endParaRPr>
          </a:p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ru-RU" sz="2400" b="1" kern="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0268" y="6025051"/>
            <a:ext cx="6713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</a:rPr>
              <a:t>                                 расчеловечивание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37501" y="1340768"/>
            <a:ext cx="4506499" cy="2326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ru-RU" sz="2000" b="1" kern="0" dirty="0">
              <a:solidFill>
                <a:prstClr val="black"/>
              </a:solidFill>
              <a:latin typeface="Arial Black" pitchFamily="34" charset="0"/>
              <a:cs typeface="Arial" pitchFamily="34" charset="0"/>
            </a:endParaRPr>
          </a:p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ru-RU" sz="2400" b="1" kern="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400" b="1" kern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3я форма - </a:t>
            </a:r>
            <a:r>
              <a:rPr lang="ru-RU" sz="2400" b="1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«вырождение»</a:t>
            </a:r>
            <a:endParaRPr lang="ru-RU" sz="2400" b="1" i="1" kern="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ru-RU" sz="2400" b="1" i="1" kern="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400" b="1" i="1" kern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4 форма –</a:t>
            </a:r>
            <a:r>
              <a:rPr lang="ru-RU" sz="2400" b="1" kern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2400" b="1" i="1" kern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новая личность»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175432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ru-RU" sz="2700" b="1" dirty="0">
                <a:solidFill>
                  <a:prstClr val="black"/>
                </a:solidFill>
              </a:rPr>
              <a:t>Независимо от типа деструктивной группы (суицидальная игра, </a:t>
            </a:r>
            <a:r>
              <a:rPr lang="ru-RU" sz="2700" b="1" dirty="0" err="1">
                <a:solidFill>
                  <a:prstClr val="black"/>
                </a:solidFill>
              </a:rPr>
              <a:t>скулшутеры</a:t>
            </a:r>
            <a:r>
              <a:rPr lang="ru-RU" sz="2700" b="1" dirty="0">
                <a:solidFill>
                  <a:prstClr val="black"/>
                </a:solidFill>
              </a:rPr>
              <a:t>, АУЕ или другие) в «воронках вовлечения» преследуются следующие скрытые цели»: </a:t>
            </a:r>
            <a:r>
              <a:rPr lang="ru-RU" sz="2800" b="1" dirty="0">
                <a:solidFill>
                  <a:prstClr val="black"/>
                </a:solidFill>
              </a:rPr>
              <a:t>деградация</a:t>
            </a:r>
          </a:p>
        </p:txBody>
      </p:sp>
    </p:spTree>
    <p:extLst>
      <p:ext uri="{BB962C8B-B14F-4D97-AF65-F5344CB8AC3E}">
        <p14:creationId xmlns:p14="http://schemas.microsoft.com/office/powerpoint/2010/main" val="13201363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448193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 	</a:t>
            </a:r>
            <a:r>
              <a:rPr lang="ru-RU" sz="2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Другие </a:t>
            </a:r>
            <a:r>
              <a:rPr lang="ru-RU" sz="2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</a:t>
            </a:r>
            <a:r>
              <a:rPr lang="ru-RU" sz="26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крытые, более узкие, конкретные  цели Западных  реформаторов:</a:t>
            </a:r>
          </a:p>
          <a:p>
            <a:endParaRPr lang="ru-RU" sz="26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indent="449580"/>
            <a:r>
              <a:rPr lang="ru-RU" sz="26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- дрессировка, отбор наиболее внушаемых; </a:t>
            </a:r>
            <a:endParaRPr lang="ru-RU" sz="26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457200" indent="-457200">
              <a:buFontTx/>
              <a:buChar char="-"/>
            </a:pPr>
            <a:r>
              <a:rPr lang="ru-RU" sz="26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«перепрошивка»: </a:t>
            </a:r>
            <a:r>
              <a:rPr lang="ru-RU" sz="3200" b="1" u="sng" dirty="0">
                <a:latin typeface="Times New Roman"/>
                <a:ea typeface="Calibri"/>
                <a:cs typeface="Times New Roman"/>
              </a:rPr>
              <a:t>разрушение авторитета семьи</a:t>
            </a:r>
          </a:p>
          <a:p>
            <a:r>
              <a:rPr lang="ru-RU" sz="28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     </a:t>
            </a:r>
            <a:r>
              <a:rPr lang="ru-RU" sz="26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(в </a:t>
            </a:r>
            <a:r>
              <a:rPr lang="ru-RU" sz="2600" b="1" u="sng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первую очередь!</a:t>
            </a:r>
            <a:r>
              <a:rPr lang="ru-RU" sz="26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) обесценивание традиций, человеческих ценностей, школы, формирование искаженных ценностей; снижение ценности собственной жизни, ценности жизни других людей, ценности жизни общества в целом</a:t>
            </a:r>
            <a:endParaRPr lang="ru-RU" sz="26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indent="449580"/>
            <a:r>
              <a:rPr lang="ru-RU" sz="26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- «накрутка»: создание ощущения неблагополучия и опасности объективной реальности, враждебного мира, приучение  к идее насилия;</a:t>
            </a:r>
            <a:endParaRPr lang="ru-RU" sz="26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indent="449580"/>
            <a:r>
              <a:rPr lang="ru-RU" sz="26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- подготовка к действиям.</a:t>
            </a:r>
            <a:endParaRPr lang="ru-RU" sz="26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indent="449580"/>
            <a:r>
              <a:rPr lang="ru-RU" sz="26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- конечными являются политические цели: дестабилизация социальной и политической жизни общества. </a:t>
            </a:r>
            <a:endParaRPr lang="ru-RU" sz="2600" b="1" dirty="0">
              <a:solidFill>
                <a:prstClr val="black"/>
              </a:solidFill>
            </a:endParaRPr>
          </a:p>
          <a:p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4612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0"/>
            <a:ext cx="3275856" cy="250837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</a:rPr>
              <a:t>Ценности </a:t>
            </a:r>
            <a:r>
              <a:rPr lang="ru-RU" sz="3600" b="1" dirty="0">
                <a:solidFill>
                  <a:prstClr val="black"/>
                </a:solidFill>
              </a:rPr>
              <a:t>России</a:t>
            </a:r>
            <a:r>
              <a:rPr lang="ru-RU" sz="3200" b="1" dirty="0">
                <a:solidFill>
                  <a:prstClr val="black"/>
                </a:solidFill>
              </a:rPr>
              <a:t> – гармония Души Тела Духа</a:t>
            </a:r>
          </a:p>
          <a:p>
            <a:endParaRPr lang="ru-RU" sz="2500" b="1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4286256"/>
            <a:ext cx="5076056" cy="1538883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ru-RU" sz="29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Ценности </a:t>
            </a:r>
            <a:r>
              <a:rPr lang="ru-RU" sz="3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западного</a:t>
            </a:r>
            <a:r>
              <a:rPr lang="ru-RU" sz="29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мира и США  – жить для своего тела и себя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555" y="4029994"/>
            <a:ext cx="3794445" cy="2828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3" descr="http://vovet.ru/uploads/img/44/4b0a59ddf11c58e7446c9df0da541a84-6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0" y="0"/>
            <a:ext cx="5349476" cy="315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 descr="C:\Users\Иван\Desktop\logo СОКО-new - копи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0" y="0"/>
            <a:ext cx="1524000" cy="1219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645314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908720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endParaRPr lang="ru-RU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4326" y="1370385"/>
            <a:ext cx="55446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Калужская область</a:t>
            </a:r>
          </a:p>
          <a:p>
            <a:pPr algn="ctr"/>
            <a:endParaRPr lang="ru-RU" sz="28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Региональное управление ФСБ</a:t>
            </a:r>
          </a:p>
          <a:p>
            <a:pPr algn="ctr"/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Калуга, ул. Ленина, д.72</a:t>
            </a:r>
          </a:p>
          <a:p>
            <a:pPr algn="ctr"/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тел.: (4842) 505-505</a:t>
            </a:r>
          </a:p>
          <a:p>
            <a:pPr algn="ctr"/>
            <a:endParaRPr lang="ru-RU" sz="28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Региональное управление МВД</a:t>
            </a:r>
          </a:p>
          <a:p>
            <a:pPr algn="ctr"/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Калуга ул. Суворова, д.139</a:t>
            </a:r>
          </a:p>
          <a:p>
            <a:pPr algn="ctr"/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тел.: (4842) 502-800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712" y="-3448"/>
            <a:ext cx="3292690" cy="2343647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713" y="2060848"/>
            <a:ext cx="3292688" cy="243793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7"/>
          <a:stretch/>
        </p:blipFill>
        <p:spPr bwMode="auto">
          <a:xfrm>
            <a:off x="5836713" y="4500789"/>
            <a:ext cx="3292688" cy="234116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7015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14346" y="142852"/>
            <a:ext cx="871296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Montserrat"/>
              </a:rPr>
              <a:t>   </a:t>
            </a:r>
            <a:r>
              <a:rPr lang="ru-RU" sz="2400" b="1" dirty="0">
                <a:latin typeface="Montserrat"/>
              </a:rPr>
              <a:t>Проект « Школа ответственного родительства»</a:t>
            </a:r>
          </a:p>
          <a:p>
            <a:pPr algn="ctr"/>
            <a:r>
              <a:rPr lang="ru-RU" sz="1600" dirty="0"/>
              <a:t> </a:t>
            </a:r>
            <a:r>
              <a:rPr lang="ru-RU" dirty="0"/>
              <a:t>Правильное образование для детей –миф или реальность</a:t>
            </a:r>
          </a:p>
          <a:p>
            <a:pPr algn="just"/>
            <a:endParaRPr lang="ru-RU" sz="1200" dirty="0"/>
          </a:p>
          <a:p>
            <a:pPr algn="just"/>
            <a:endParaRPr lang="ru-RU" sz="1200" dirty="0"/>
          </a:p>
        </p:txBody>
      </p:sp>
      <p:pic>
        <p:nvPicPr>
          <p:cNvPr id="3" name="Picture 2" descr="C:\Users\Иван\Desktop\РК\коррупция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000108"/>
            <a:ext cx="3643338" cy="2732504"/>
          </a:xfrm>
          <a:prstGeom prst="rect">
            <a:avLst/>
          </a:prstGeom>
          <a:noFill/>
        </p:spPr>
      </p:pic>
      <p:pic>
        <p:nvPicPr>
          <p:cNvPr id="4" name="Picture 3" descr="C:\Users\Иван\Desktop\РК\НИКА ТВ УМВД  и РК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928670"/>
            <a:ext cx="4474774" cy="2832574"/>
          </a:xfrm>
          <a:prstGeom prst="rect">
            <a:avLst/>
          </a:prstGeom>
          <a:noFill/>
        </p:spPr>
      </p:pic>
      <p:pic>
        <p:nvPicPr>
          <p:cNvPr id="5" name="Picture 4" descr="C:\Users\Иван\Desktop\Антитеррор КоррупцияСпорт\фотки\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3783120"/>
            <a:ext cx="6072230" cy="2860590"/>
          </a:xfrm>
          <a:prstGeom prst="rect">
            <a:avLst/>
          </a:prstGeom>
          <a:noFill/>
        </p:spPr>
      </p:pic>
      <p:pic>
        <p:nvPicPr>
          <p:cNvPr id="6" name="Picture 2" descr="C:\Users\Иван\Desktop\logo СОКО-new - копи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7190" y="0"/>
            <a:ext cx="1166810" cy="9334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2002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563" y="1844824"/>
            <a:ext cx="4726469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Калужская земля </a:t>
            </a:r>
            <a:r>
              <a:rPr lang="ru-RU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– </a:t>
            </a:r>
          </a:p>
          <a:p>
            <a:r>
              <a:rPr lang="ru-RU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это родина российского суверенитета. </a:t>
            </a:r>
          </a:p>
          <a:p>
            <a:r>
              <a:rPr lang="ru-RU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Независимая Россия родилась на берегах Угры. 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62" y="3429000"/>
            <a:ext cx="4233664" cy="28169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804" y="3428503"/>
            <a:ext cx="4606727" cy="27999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6093296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Это необходимо </a:t>
            </a:r>
            <a:r>
              <a:rPr lang="ru-RU" sz="28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знать</a:t>
            </a:r>
            <a:r>
              <a:rPr lang="ru-RU" sz="20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 это нужно </a:t>
            </a:r>
            <a:r>
              <a:rPr lang="ru-RU" sz="28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помнить</a:t>
            </a:r>
            <a:r>
              <a:rPr lang="ru-RU" sz="20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 этим надо </a:t>
            </a:r>
            <a:r>
              <a:rPr lang="ru-RU" sz="28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гордиться</a:t>
            </a:r>
            <a:r>
              <a:rPr lang="ru-RU" sz="20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!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3562" y="354523"/>
            <a:ext cx="87562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Главное-это  знание своей истории</a:t>
            </a:r>
            <a:r>
              <a:rPr lang="en-US" sz="2800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</a:t>
            </a:r>
          </a:p>
          <a:p>
            <a:pPr algn="ctr"/>
            <a:r>
              <a:rPr lang="ru-RU" sz="2800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культуры</a:t>
            </a:r>
            <a:r>
              <a:rPr lang="en-US" sz="2800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2800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 малой Родины</a:t>
            </a:r>
          </a:p>
        </p:txBody>
      </p:sp>
      <p:pic>
        <p:nvPicPr>
          <p:cNvPr id="9" name="Picture 5" descr="E:\ЗНАНИЕ- ОБЩЕСТВЕННАЯ ПАЛАТА- ЕДИНАЯ РОССИЯ\ЗНАНИЕ\ЛЕКЦИИ\ЗНАНИЕ\ЛЕКЦИИ ЗНАНИЕ\ЗНАНИЕ\ЗНАНИЕ\Неизвестный солдат\87b272d94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527" y="1221473"/>
            <a:ext cx="2880320" cy="187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0968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404664"/>
            <a:ext cx="8736390" cy="5733256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3074" name="Picture 2" descr="C:\Users\Иван\Desktop\logo СОКО-new - копи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4929198"/>
            <a:ext cx="1166810" cy="9334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84366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idefon.com/_ld/37/229810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114" y="4489219"/>
            <a:ext cx="4680520" cy="2244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7016" y="188640"/>
            <a:ext cx="85994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kern="50" dirty="0">
                <a:latin typeface="Cambria Math" panose="02040503050406030204" pitchFamily="18" charset="0"/>
                <a:ea typeface="Cambria Math" panose="02040503050406030204" pitchFamily="18" charset="0"/>
              </a:rPr>
              <a:t>                90-годы  изменение социальной среды</a:t>
            </a:r>
          </a:p>
          <a:p>
            <a:r>
              <a:rPr lang="ru-RU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      </a:t>
            </a:r>
            <a:r>
              <a:rPr lang="en-US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            </a:t>
            </a:r>
            <a:r>
              <a:rPr lang="ru-RU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2000 – экономические  санкции</a:t>
            </a:r>
          </a:p>
        </p:txBody>
      </p:sp>
      <p:pic>
        <p:nvPicPr>
          <p:cNvPr id="1027" name="Picture 3" descr="C:\Users\Головид\Desktop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053" y="1268760"/>
            <a:ext cx="4416378" cy="2943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Головид\Desktop\soviet_union_0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49" y="1384867"/>
            <a:ext cx="4509725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Иван\Desktop\logo СОКО-new - копи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7190" y="0"/>
            <a:ext cx="1166810" cy="9334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22625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://massaget.kz/userdata/news/news_2443/thumb_b/photo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96"/>
          <a:stretch/>
        </p:blipFill>
        <p:spPr bwMode="auto">
          <a:xfrm>
            <a:off x="5724128" y="1556792"/>
            <a:ext cx="2458354" cy="17068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79"/>
          <a:stretch/>
        </p:blipFill>
        <p:spPr>
          <a:xfrm>
            <a:off x="723303" y="1330548"/>
            <a:ext cx="3168352" cy="240645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7544" y="188640"/>
            <a:ext cx="79928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СОЕДИНЕННЫЕ ШТАТЫ АМЕРИКИ</a:t>
            </a:r>
            <a:r>
              <a:rPr lang="en-US" sz="28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ru-RU" sz="28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подписывают соглашение с террористами и оплачивают  подготовку создают предпосылки экстремизма</a:t>
            </a:r>
            <a:endParaRPr lang="ru-RU" sz="2800" b="1" i="0" dirty="0">
              <a:solidFill>
                <a:srgbClr val="FF0000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3" name="Picture 2" descr="C:\Users\Пользователь\Desktop\2000x1328_q9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29000"/>
            <a:ext cx="434472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small_atrocity-600x4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67368"/>
            <a:ext cx="446376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11990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88640"/>
            <a:ext cx="8928992" cy="704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Широкое </a:t>
            </a:r>
            <a:r>
              <a:rPr lang="ru-RU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распространение негативной информации</a:t>
            </a:r>
            <a:r>
              <a:rPr lang="ru-RU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, превращение этого в наиболее обсуждаемое событие представляет собой ключевой элемент тактики экстремизма  и терроризма. </a:t>
            </a:r>
          </a:p>
          <a:p>
            <a:pPr lvl="0" algn="just"/>
            <a:endParaRPr lang="ru-RU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lvl="0" algn="just"/>
            <a:endParaRPr lang="ru-RU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lvl="0" algn="just"/>
            <a:endParaRPr lang="ru-RU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lvl="0" algn="just"/>
            <a:endParaRPr lang="ru-RU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lvl="0" algn="just"/>
            <a:endParaRPr lang="ru-RU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lvl="0" algn="just"/>
            <a:endParaRPr lang="ru-RU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lvl="0" algn="just"/>
            <a:endParaRPr lang="ru-RU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lvl="0" algn="just"/>
            <a:endParaRPr lang="ru-RU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lvl="0" algn="just"/>
            <a:endParaRPr lang="ru-RU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lvl="0" algn="just"/>
            <a:endParaRPr lang="ru-RU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lvl="0" algn="just"/>
            <a:endParaRPr lang="ru-RU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lvl="0" algn="ctr"/>
            <a:r>
              <a:rPr lang="ru-RU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</a:p>
          <a:p>
            <a:pPr lvl="0" algn="ctr"/>
            <a:endParaRPr lang="ru-RU" sz="2400" b="1" dirty="0">
              <a:solidFill>
                <a:srgbClr val="FF0000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lvl="0" algn="ctr"/>
            <a:endParaRPr lang="ru-RU" sz="2800" b="1" dirty="0">
              <a:solidFill>
                <a:srgbClr val="FFC000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lvl="0" algn="ctr"/>
            <a:endParaRPr lang="ru-RU" sz="2800" b="1" dirty="0">
              <a:solidFill>
                <a:srgbClr val="FFC000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lvl="0" algn="ctr"/>
            <a:endParaRPr lang="ru-RU" sz="2800" b="1" dirty="0">
              <a:solidFill>
                <a:srgbClr val="FFC000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lvl="0" algn="ctr"/>
            <a:r>
              <a:rPr lang="ru-RU" sz="2800" b="1" dirty="0" err="1">
                <a:solidFill>
                  <a:srgbClr val="FFC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Ижевск!Керчь</a:t>
            </a:r>
            <a:r>
              <a:rPr lang="ru-RU" sz="2800" b="1" dirty="0">
                <a:solidFill>
                  <a:srgbClr val="FFC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! Казань! Пермь!</a:t>
            </a:r>
          </a:p>
          <a:p>
            <a:pPr lvl="0" algn="ctr"/>
            <a:r>
              <a:rPr lang="ru-RU" sz="2800" b="1" dirty="0">
                <a:solidFill>
                  <a:srgbClr val="FFC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Воздействие на массовую психологию!</a:t>
            </a:r>
          </a:p>
          <a:p>
            <a:pPr lvl="0" algn="ctr"/>
            <a:r>
              <a:rPr lang="ru-RU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149489"/>
            <a:ext cx="449950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Общественный резонанс  необходим экстремистам и террористам для изменения  настроений молодежи</a:t>
            </a:r>
            <a:r>
              <a:rPr lang="en-US" sz="2400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,</a:t>
            </a:r>
            <a:r>
              <a:rPr lang="ru-RU" sz="2400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 что бы вывести молодежь на уличные протесты</a:t>
            </a:r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2051719" y="4296190"/>
            <a:ext cx="22316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.</a:t>
            </a:r>
            <a:endParaRPr lang="ru-RU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3765">
            <a:off x="-62340" y="5461452"/>
            <a:ext cx="1300143" cy="1300143"/>
          </a:xfrm>
          <a:prstGeom prst="rect">
            <a:avLst/>
          </a:prstGeom>
        </p:spPr>
      </p:pic>
      <p:pic>
        <p:nvPicPr>
          <p:cNvPr id="1026" name="Picture 2" descr="D:\img-20210512081419-6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212977"/>
            <a:ext cx="4170329" cy="2777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:\bez-imeni-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50" y="3786190"/>
            <a:ext cx="2402183" cy="207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1632720297_snimok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224" y="875311"/>
            <a:ext cx="2297060" cy="2910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4463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812360" y="6021288"/>
            <a:ext cx="874440" cy="297216"/>
          </a:xfrm>
        </p:spPr>
        <p:txBody>
          <a:bodyPr/>
          <a:lstStyle/>
          <a:p>
            <a:r>
              <a:rPr lang="en-US" dirty="0"/>
              <a:t>.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857224" y="1000108"/>
            <a:ext cx="7772400" cy="1508760"/>
          </a:xfrm>
        </p:spPr>
        <p:txBody>
          <a:bodyPr>
            <a:noAutofit/>
          </a:bodyPr>
          <a:lstStyle/>
          <a:p>
            <a:r>
              <a:rPr lang="en-US" sz="4000" dirty="0"/>
              <a:t>  </a:t>
            </a:r>
            <a:r>
              <a:rPr lang="ru-RU" sz="3600" dirty="0"/>
              <a:t>Цель вербовщиков -  вовлечь молодежь через интернет</a:t>
            </a:r>
            <a:r>
              <a:rPr lang="en-US" sz="3600" dirty="0"/>
              <a:t>,</a:t>
            </a:r>
            <a:r>
              <a:rPr lang="ru-RU" sz="3600" dirty="0"/>
              <a:t> для насильственного свержение власти</a:t>
            </a:r>
            <a:r>
              <a:rPr lang="en-US" sz="3600" dirty="0"/>
              <a:t>, </a:t>
            </a:r>
            <a:r>
              <a:rPr lang="ru-RU" sz="3600" dirty="0"/>
              <a:t>дестабилизации</a:t>
            </a:r>
            <a:r>
              <a:rPr lang="en-US" sz="3600" dirty="0"/>
              <a:t>.</a:t>
            </a:r>
            <a:endParaRPr lang="ru-RU" sz="3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02" y="4572008"/>
            <a:ext cx="1914227" cy="1956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01576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рек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42">
      <a:majorFont>
        <a:latin typeface="TT Norms Bold"/>
        <a:ea typeface=""/>
        <a:cs typeface=""/>
      </a:majorFont>
      <a:minorFont>
        <a:latin typeface="TT Norms Ligh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99E08D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3_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4_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3902</TotalTime>
  <Words>2096</Words>
  <Application>Microsoft Office PowerPoint</Application>
  <PresentationFormat>Экран (4:3)</PresentationFormat>
  <Paragraphs>196</Paragraphs>
  <Slides>27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19</vt:i4>
      </vt:variant>
      <vt:variant>
        <vt:lpstr>Тема</vt:lpstr>
      </vt:variant>
      <vt:variant>
        <vt:i4>18</vt:i4>
      </vt:variant>
      <vt:variant>
        <vt:lpstr>Заголовки слайдов</vt:lpstr>
      </vt:variant>
      <vt:variant>
        <vt:i4>27</vt:i4>
      </vt:variant>
    </vt:vector>
  </HeadingPairs>
  <TitlesOfParts>
    <vt:vector size="64" baseType="lpstr">
      <vt:lpstr>Arial</vt:lpstr>
      <vt:lpstr>Arial Black</vt:lpstr>
      <vt:lpstr>Calibri</vt:lpstr>
      <vt:lpstr>Calibri Light</vt:lpstr>
      <vt:lpstr>Cambria Math</vt:lpstr>
      <vt:lpstr>Consolas</vt:lpstr>
      <vt:lpstr>Corbel</vt:lpstr>
      <vt:lpstr>Franklin Gothic Book</vt:lpstr>
      <vt:lpstr>Franklin Gothic Medium</vt:lpstr>
      <vt:lpstr>Georgia</vt:lpstr>
      <vt:lpstr>Montserrat</vt:lpstr>
      <vt:lpstr>Times New Roman</vt:lpstr>
      <vt:lpstr>TT Norms Bold</vt:lpstr>
      <vt:lpstr>TT Norms Light</vt:lpstr>
      <vt:lpstr>TT Norms Pro</vt:lpstr>
      <vt:lpstr>TT Norms Pro Bold</vt:lpstr>
      <vt:lpstr>Wingdings</vt:lpstr>
      <vt:lpstr>Wingdings 2</vt:lpstr>
      <vt:lpstr>Wingdings 3</vt:lpstr>
      <vt:lpstr>Метро</vt:lpstr>
      <vt:lpstr>Тема Office</vt:lpstr>
      <vt:lpstr>13_Тема Office</vt:lpstr>
      <vt:lpstr>1_Тема Office</vt:lpstr>
      <vt:lpstr>2_Тема Office</vt:lpstr>
      <vt:lpstr>16_Тема Office</vt:lpstr>
      <vt:lpstr>3_Тема Office</vt:lpstr>
      <vt:lpstr>4_Тема Office</vt:lpstr>
      <vt:lpstr>5_Тема Office</vt:lpstr>
      <vt:lpstr>Трек</vt:lpstr>
      <vt:lpstr>15_Тема Office</vt:lpstr>
      <vt:lpstr>10_Тема Office</vt:lpstr>
      <vt:lpstr>6_Тема Office</vt:lpstr>
      <vt:lpstr>12_Тема Office</vt:lpstr>
      <vt:lpstr>8_Тема Office</vt:lpstr>
      <vt:lpstr>17_Тема Office</vt:lpstr>
      <vt:lpstr>3_Метро</vt:lpstr>
      <vt:lpstr>4_Метро</vt:lpstr>
      <vt:lpstr>Патриотизм –это любовь к родине  а экстремизм –это ненависть к окружающим                               Дмитрий Лихачев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.</vt:lpstr>
      <vt:lpstr>27 января  2021 года В Калужской области ФСБ и Росгвардия обезвредили террористическую  ячейку, продвигавшую идеи « всемирного халифата». (Запрещена в РФ)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Косенкова Людмила Сергеевна</dc:creator>
  <cp:lastModifiedBy>Сергей Плотников</cp:lastModifiedBy>
  <cp:revision>316</cp:revision>
  <dcterms:created xsi:type="dcterms:W3CDTF">2015-11-23T08:06:52Z</dcterms:created>
  <dcterms:modified xsi:type="dcterms:W3CDTF">2022-11-25T08:13:15Z</dcterms:modified>
</cp:coreProperties>
</file>